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</p:sldIdLst>
  <p:sldSz cy="6858000" cx="12192000"/>
  <p:notesSz cx="6858000" cy="9926625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6" roundtripDataSignature="AMtx7mjxxvTvLdJ4k9OeiUkqGSxacarxl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6" Type="http://customschemas.google.com/relationships/presentationmetadata" Target="meta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9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9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452438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777194"/>
            <a:ext cx="548640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9428584"/>
            <a:ext cx="2971800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9428584"/>
            <a:ext cx="2971800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b5562d127b_0_0:notes"/>
          <p:cNvSpPr/>
          <p:nvPr>
            <p:ph idx="2" type="sldImg"/>
          </p:nvPr>
        </p:nvSpPr>
        <p:spPr>
          <a:xfrm>
            <a:off x="452438" y="1241425"/>
            <a:ext cx="5953200" cy="334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6" name="Google Shape;86;g3b5562d127b_0_0:notes"/>
          <p:cNvSpPr txBox="1"/>
          <p:nvPr>
            <p:ph idx="1" type="body"/>
          </p:nvPr>
        </p:nvSpPr>
        <p:spPr>
          <a:xfrm>
            <a:off x="685800" y="4777194"/>
            <a:ext cx="5486400" cy="390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g3b5562d127b_0_0:notes"/>
          <p:cNvSpPr txBox="1"/>
          <p:nvPr>
            <p:ph idx="12" type="sldNum"/>
          </p:nvPr>
        </p:nvSpPr>
        <p:spPr>
          <a:xfrm>
            <a:off x="3884613" y="9428584"/>
            <a:ext cx="2971800" cy="498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b5c8d60625_0_0:notes"/>
          <p:cNvSpPr/>
          <p:nvPr>
            <p:ph idx="2" type="sldImg"/>
          </p:nvPr>
        </p:nvSpPr>
        <p:spPr>
          <a:xfrm>
            <a:off x="452438" y="1241425"/>
            <a:ext cx="5953200" cy="334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3b5c8d60625_0_0:notes"/>
          <p:cNvSpPr txBox="1"/>
          <p:nvPr>
            <p:ph idx="1" type="body"/>
          </p:nvPr>
        </p:nvSpPr>
        <p:spPr>
          <a:xfrm>
            <a:off x="685800" y="4777194"/>
            <a:ext cx="5486400" cy="3908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g3b5c8d60625_0_0:notes"/>
          <p:cNvSpPr txBox="1"/>
          <p:nvPr>
            <p:ph idx="12" type="sldNum"/>
          </p:nvPr>
        </p:nvSpPr>
        <p:spPr>
          <a:xfrm>
            <a:off x="3884613" y="9428584"/>
            <a:ext cx="2971800" cy="4980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b5562d127b_0_14:notes"/>
          <p:cNvSpPr/>
          <p:nvPr>
            <p:ph idx="2" type="sldImg"/>
          </p:nvPr>
        </p:nvSpPr>
        <p:spPr>
          <a:xfrm>
            <a:off x="452438" y="1241425"/>
            <a:ext cx="5953200" cy="334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7" name="Google Shape;107;g3b5562d127b_0_14:notes"/>
          <p:cNvSpPr txBox="1"/>
          <p:nvPr>
            <p:ph idx="1" type="body"/>
          </p:nvPr>
        </p:nvSpPr>
        <p:spPr>
          <a:xfrm>
            <a:off x="685800" y="4777194"/>
            <a:ext cx="5486400" cy="390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g3b5562d127b_0_14:notes"/>
          <p:cNvSpPr txBox="1"/>
          <p:nvPr>
            <p:ph idx="12" type="sldNum"/>
          </p:nvPr>
        </p:nvSpPr>
        <p:spPr>
          <a:xfrm>
            <a:off x="3884613" y="9428584"/>
            <a:ext cx="2971800" cy="498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3:notes"/>
          <p:cNvSpPr/>
          <p:nvPr>
            <p:ph idx="2" type="sldImg"/>
          </p:nvPr>
        </p:nvSpPr>
        <p:spPr>
          <a:xfrm>
            <a:off x="452438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7" name="Google Shape;137;p3:notes"/>
          <p:cNvSpPr txBox="1"/>
          <p:nvPr>
            <p:ph idx="1" type="body"/>
          </p:nvPr>
        </p:nvSpPr>
        <p:spPr>
          <a:xfrm>
            <a:off x="685800" y="4777194"/>
            <a:ext cx="548640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3:notes"/>
          <p:cNvSpPr txBox="1"/>
          <p:nvPr>
            <p:ph idx="12" type="sldNum"/>
          </p:nvPr>
        </p:nvSpPr>
        <p:spPr>
          <a:xfrm>
            <a:off x="3884613" y="9428584"/>
            <a:ext cx="2971800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4:notes"/>
          <p:cNvSpPr/>
          <p:nvPr>
            <p:ph idx="2" type="sldImg"/>
          </p:nvPr>
        </p:nvSpPr>
        <p:spPr>
          <a:xfrm>
            <a:off x="452438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7" name="Google Shape;147;p4:notes"/>
          <p:cNvSpPr txBox="1"/>
          <p:nvPr>
            <p:ph idx="1" type="body"/>
          </p:nvPr>
        </p:nvSpPr>
        <p:spPr>
          <a:xfrm>
            <a:off x="685800" y="4777194"/>
            <a:ext cx="548640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4:notes"/>
          <p:cNvSpPr txBox="1"/>
          <p:nvPr>
            <p:ph idx="12" type="sldNum"/>
          </p:nvPr>
        </p:nvSpPr>
        <p:spPr>
          <a:xfrm>
            <a:off x="3884613" y="9428584"/>
            <a:ext cx="2971800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5:notes"/>
          <p:cNvSpPr/>
          <p:nvPr>
            <p:ph idx="2" type="sldImg"/>
          </p:nvPr>
        </p:nvSpPr>
        <p:spPr>
          <a:xfrm>
            <a:off x="452438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7" name="Google Shape;157;p5:notes"/>
          <p:cNvSpPr txBox="1"/>
          <p:nvPr>
            <p:ph idx="1" type="body"/>
          </p:nvPr>
        </p:nvSpPr>
        <p:spPr>
          <a:xfrm>
            <a:off x="685800" y="4777194"/>
            <a:ext cx="548640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5:notes"/>
          <p:cNvSpPr txBox="1"/>
          <p:nvPr>
            <p:ph idx="12" type="sldNum"/>
          </p:nvPr>
        </p:nvSpPr>
        <p:spPr>
          <a:xfrm>
            <a:off x="3884613" y="9428584"/>
            <a:ext cx="2971800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6:notes"/>
          <p:cNvSpPr/>
          <p:nvPr>
            <p:ph idx="2" type="sldImg"/>
          </p:nvPr>
        </p:nvSpPr>
        <p:spPr>
          <a:xfrm>
            <a:off x="452438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7" name="Google Shape;167;p6:notes"/>
          <p:cNvSpPr txBox="1"/>
          <p:nvPr>
            <p:ph idx="1" type="body"/>
          </p:nvPr>
        </p:nvSpPr>
        <p:spPr>
          <a:xfrm>
            <a:off x="685800" y="4777194"/>
            <a:ext cx="548640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6:notes"/>
          <p:cNvSpPr txBox="1"/>
          <p:nvPr>
            <p:ph idx="12" type="sldNum"/>
          </p:nvPr>
        </p:nvSpPr>
        <p:spPr>
          <a:xfrm>
            <a:off x="3884613" y="9428584"/>
            <a:ext cx="2971800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7:notes"/>
          <p:cNvSpPr/>
          <p:nvPr>
            <p:ph idx="2" type="sldImg"/>
          </p:nvPr>
        </p:nvSpPr>
        <p:spPr>
          <a:xfrm>
            <a:off x="452438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7" name="Google Shape;177;p7:notes"/>
          <p:cNvSpPr txBox="1"/>
          <p:nvPr>
            <p:ph idx="1" type="body"/>
          </p:nvPr>
        </p:nvSpPr>
        <p:spPr>
          <a:xfrm>
            <a:off x="685800" y="4777194"/>
            <a:ext cx="548640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7:notes"/>
          <p:cNvSpPr txBox="1"/>
          <p:nvPr>
            <p:ph idx="12" type="sldNum"/>
          </p:nvPr>
        </p:nvSpPr>
        <p:spPr>
          <a:xfrm>
            <a:off x="3884613" y="9428584"/>
            <a:ext cx="2971800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8:notes"/>
          <p:cNvSpPr/>
          <p:nvPr>
            <p:ph idx="2" type="sldImg"/>
          </p:nvPr>
        </p:nvSpPr>
        <p:spPr>
          <a:xfrm>
            <a:off x="452438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7" name="Google Shape;187;p8:notes"/>
          <p:cNvSpPr txBox="1"/>
          <p:nvPr>
            <p:ph idx="1" type="body"/>
          </p:nvPr>
        </p:nvSpPr>
        <p:spPr>
          <a:xfrm>
            <a:off x="685800" y="4777194"/>
            <a:ext cx="548640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8:notes"/>
          <p:cNvSpPr txBox="1"/>
          <p:nvPr>
            <p:ph idx="12" type="sldNum"/>
          </p:nvPr>
        </p:nvSpPr>
        <p:spPr>
          <a:xfrm>
            <a:off x="3884613" y="9428584"/>
            <a:ext cx="2971800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9:notes"/>
          <p:cNvSpPr txBox="1"/>
          <p:nvPr>
            <p:ph idx="1" type="body"/>
          </p:nvPr>
        </p:nvSpPr>
        <p:spPr>
          <a:xfrm>
            <a:off x="685800" y="4777194"/>
            <a:ext cx="5486400" cy="390861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p9:notes"/>
          <p:cNvSpPr/>
          <p:nvPr>
            <p:ph idx="2" type="sldImg"/>
          </p:nvPr>
        </p:nvSpPr>
        <p:spPr>
          <a:xfrm>
            <a:off x="452438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0:notes"/>
          <p:cNvSpPr txBox="1"/>
          <p:nvPr>
            <p:ph idx="1" type="body"/>
          </p:nvPr>
        </p:nvSpPr>
        <p:spPr>
          <a:xfrm>
            <a:off x="685800" y="4777194"/>
            <a:ext cx="5486400" cy="390861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p10:notes"/>
          <p:cNvSpPr/>
          <p:nvPr>
            <p:ph idx="2" type="sldImg"/>
          </p:nvPr>
        </p:nvSpPr>
        <p:spPr>
          <a:xfrm>
            <a:off x="452438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2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12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9" name="Google Shape;19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3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25" name="Google Shape;25;p13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26" name="Google Shape;26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4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4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32" name="Google Shape;32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1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" name="Google Shape;38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6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6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4" name="Google Shape;44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0" name="Google Shape;50;p1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1" name="Google Shape;51;p1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2" name="Google Shape;52;p1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3" name="Google Shape;53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8" name="Google Shape;68;p2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10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3b5562d127b_0_0"/>
          <p:cNvSpPr txBox="1"/>
          <p:nvPr>
            <p:ph type="title"/>
          </p:nvPr>
        </p:nvSpPr>
        <p:spPr>
          <a:xfrm>
            <a:off x="643278" y="821725"/>
            <a:ext cx="4818900" cy="1481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US" sz="4000">
                <a:latin typeface="Arial"/>
                <a:ea typeface="Arial"/>
                <a:cs typeface="Arial"/>
                <a:sym typeface="Arial"/>
              </a:rPr>
              <a:t>Rutiintegevused lasteaias</a:t>
            </a:r>
            <a:endParaRPr sz="4000"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0" name="Google Shape;90;g3b5562d127b_0_0"/>
          <p:cNvGrpSpPr/>
          <p:nvPr/>
        </p:nvGrpSpPr>
        <p:grpSpPr>
          <a:xfrm>
            <a:off x="643278" y="2715768"/>
            <a:ext cx="5961300" cy="3547836"/>
            <a:chOff x="0" y="0"/>
            <a:chExt cx="5961300" cy="3547836"/>
          </a:xfrm>
        </p:grpSpPr>
        <p:cxnSp>
          <p:nvCxnSpPr>
            <p:cNvPr id="91" name="Google Shape;91;g3b5562d127b_0_0"/>
            <p:cNvCxnSpPr/>
            <p:nvPr/>
          </p:nvCxnSpPr>
          <p:spPr>
            <a:xfrm>
              <a:off x="0" y="0"/>
              <a:ext cx="5961300" cy="0"/>
            </a:xfrm>
            <a:prstGeom prst="straightConnector1">
              <a:avLst/>
            </a:prstGeom>
            <a:gradFill>
              <a:gsLst>
                <a:gs pos="0">
                  <a:schemeClr val="lt1"/>
                </a:gs>
                <a:gs pos="50000">
                  <a:schemeClr val="lt1"/>
                </a:gs>
                <a:gs pos="100000">
                  <a:srgbClr val="E1E1E1"/>
                </a:gs>
              </a:gsLst>
              <a:lin ang="5400012" scaled="0"/>
            </a:gradFill>
            <a:ln cap="flat" cmpd="sng" w="12700">
              <a:solidFill>
                <a:srgbClr val="105675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92" name="Google Shape;92;g3b5562d127b_0_0"/>
            <p:cNvSpPr/>
            <p:nvPr/>
          </p:nvSpPr>
          <p:spPr>
            <a:xfrm>
              <a:off x="0" y="0"/>
              <a:ext cx="5961300" cy="177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" name="Google Shape;93;g3b5562d127b_0_0"/>
            <p:cNvSpPr txBox="1"/>
            <p:nvPr/>
          </p:nvSpPr>
          <p:spPr>
            <a:xfrm>
              <a:off x="0" y="0"/>
              <a:ext cx="5961300" cy="177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40950" lIns="140950" spcFirstLastPara="1" rIns="140950" wrap="square" tIns="1409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700"/>
                <a:buFont typeface="Arial"/>
                <a:buNone/>
              </a:pPr>
              <a:r>
                <a:rPr b="1" i="0" lang="en-US" sz="37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TEGEVUSED</a:t>
              </a:r>
              <a:br>
                <a:rPr b="1" i="0" lang="en-US" sz="37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b="0" i="0" lang="en-US" sz="37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MAALIMINE</a:t>
              </a:r>
              <a:br>
                <a:rPr b="0" i="0" lang="en-US" sz="37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b="0" i="0" lang="en-US" sz="37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VOOLIMINE	</a:t>
              </a:r>
              <a:endPara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94" name="Google Shape;94;g3b5562d127b_0_0"/>
            <p:cNvCxnSpPr/>
            <p:nvPr/>
          </p:nvCxnSpPr>
          <p:spPr>
            <a:xfrm>
              <a:off x="0" y="1773936"/>
              <a:ext cx="5961300" cy="0"/>
            </a:xfrm>
            <a:prstGeom prst="straightConnector1">
              <a:avLst/>
            </a:prstGeom>
            <a:gradFill>
              <a:gsLst>
                <a:gs pos="0">
                  <a:schemeClr val="lt1"/>
                </a:gs>
                <a:gs pos="50000">
                  <a:schemeClr val="lt1"/>
                </a:gs>
                <a:gs pos="100000">
                  <a:srgbClr val="E1E1E1"/>
                </a:gs>
              </a:gsLst>
              <a:lin ang="5400012" scaled="0"/>
            </a:gradFill>
            <a:ln cap="flat" cmpd="sng" w="12700">
              <a:solidFill>
                <a:srgbClr val="105675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95" name="Google Shape;95;g3b5562d127b_0_0"/>
            <p:cNvSpPr/>
            <p:nvPr/>
          </p:nvSpPr>
          <p:spPr>
            <a:xfrm>
              <a:off x="0" y="1773936"/>
              <a:ext cx="5961300" cy="177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" name="Google Shape;96;g3b5562d127b_0_0"/>
            <p:cNvSpPr txBox="1"/>
            <p:nvPr/>
          </p:nvSpPr>
          <p:spPr>
            <a:xfrm>
              <a:off x="0" y="1773936"/>
              <a:ext cx="5961300" cy="177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1900" lIns="41900" spcFirstLastPara="1" rIns="41900" wrap="square" tIns="419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t/>
              </a:r>
              <a:endParaRPr b="0" i="1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90000"/>
                </a:lnSpc>
                <a:spcBef>
                  <a:spcPts val="385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0" i="1" lang="en-US" sz="11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Autorid: Hedi Minlibajeva, Nonna Meltsas, Malle Trummar, Lea Maiberg, Anna Golubeva</a:t>
              </a:r>
              <a:br>
                <a:rPr b="0" i="1" lang="en-US" sz="11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b="0" i="1" lang="en-US" sz="11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Visuaalide autor: Ulvi Salundo (AI - toega)</a:t>
              </a:r>
              <a:br>
                <a:rPr b="0" i="1" lang="en-US" sz="11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</a:b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385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0" i="1" lang="en-US" sz="11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Õppematerjali loomist toetas Haridus- ja Teadusministeerium.</a:t>
              </a:r>
              <a:br>
                <a:rPr b="0" i="1" lang="en-US" sz="11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</a:b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385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i="1" lang="en-US" sz="1100">
                  <a:solidFill>
                    <a:schemeClr val="dk1"/>
                  </a:solidFill>
                </a:rPr>
                <a:t>Narva</a:t>
              </a:r>
              <a:r>
                <a:rPr b="0" i="1" lang="en-US" sz="11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, 2025</a:t>
              </a:r>
              <a:endParaRPr b="0" i="1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97" name="Google Shape;97;g3b5562d127b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067924" y="401329"/>
            <a:ext cx="1480798" cy="420396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g3b5562d127b_0_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303491" y="1424734"/>
            <a:ext cx="4245230" cy="38207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3b5c8d60625_0_0"/>
          <p:cNvSpPr txBox="1"/>
          <p:nvPr>
            <p:ph idx="1" type="body"/>
          </p:nvPr>
        </p:nvSpPr>
        <p:spPr>
          <a:xfrm>
            <a:off x="838200" y="4440430"/>
            <a:ext cx="10515600" cy="156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SzPts val="358"/>
              <a:buNone/>
            </a:pPr>
            <a:r>
              <a:rPr lang="en-US" sz="1280"/>
              <a:t>© 2025 Autorid</a:t>
            </a:r>
            <a:endParaRPr sz="1280"/>
          </a:p>
          <a:p>
            <a:pPr indent="0" lvl="0" marL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SzPts val="358"/>
              <a:buNone/>
            </a:pPr>
            <a:r>
              <a:t/>
            </a:r>
            <a:endParaRPr sz="1280"/>
          </a:p>
          <a:p>
            <a:pPr indent="0" lvl="0" marL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SzPts val="358"/>
              <a:buNone/>
            </a:pPr>
            <a:r>
              <a:rPr lang="en-US" sz="1280"/>
              <a:t>Käesolev õppematerjal on kaitstud autoriõigusega.</a:t>
            </a:r>
            <a:endParaRPr sz="1280"/>
          </a:p>
          <a:p>
            <a:pPr indent="0" lvl="0" marL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SzPts val="358"/>
              <a:buNone/>
            </a:pPr>
            <a:r>
              <a:rPr lang="en-US" sz="1280"/>
              <a:t>Materjali, sh tekstide ja visuaalide, kasutamine, paljundamine ja levitamine on lubatud mitteärilisel hariduslikul eesmärgil, viidates autoritele.</a:t>
            </a:r>
            <a:endParaRPr sz="1280"/>
          </a:p>
          <a:p>
            <a:pPr indent="0" lvl="0" marL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SzPts val="358"/>
              <a:buNone/>
            </a:pPr>
            <a:r>
              <a:t/>
            </a:r>
            <a:endParaRPr sz="1280"/>
          </a:p>
          <a:p>
            <a:pPr indent="0" lvl="0" marL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SzPts val="358"/>
              <a:buNone/>
            </a:pPr>
            <a:r>
              <a:rPr lang="en-US" sz="1280"/>
              <a:t>Visuaalid on loodud visuaalide autori juhendamisel tehisintellekti abil.</a:t>
            </a:r>
            <a:endParaRPr sz="128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" name="Google Shape;110;g3b5562d127b_0_14"/>
          <p:cNvGrpSpPr/>
          <p:nvPr/>
        </p:nvGrpSpPr>
        <p:grpSpPr>
          <a:xfrm>
            <a:off x="580404" y="632446"/>
            <a:ext cx="11031300" cy="5962179"/>
            <a:chOff x="0" y="0"/>
            <a:chExt cx="11031300" cy="5962179"/>
          </a:xfrm>
        </p:grpSpPr>
        <p:cxnSp>
          <p:nvCxnSpPr>
            <p:cNvPr id="111" name="Google Shape;111;g3b5562d127b_0_14"/>
            <p:cNvCxnSpPr/>
            <p:nvPr/>
          </p:nvCxnSpPr>
          <p:spPr>
            <a:xfrm>
              <a:off x="0" y="0"/>
              <a:ext cx="11031300" cy="0"/>
            </a:xfrm>
            <a:prstGeom prst="straightConnector1">
              <a:avLst/>
            </a:prstGeom>
            <a:solidFill>
              <a:srgbClr val="105675"/>
            </a:solidFill>
            <a:ln cap="flat" cmpd="sng" w="19050">
              <a:solidFill>
                <a:srgbClr val="105675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112" name="Google Shape;112;g3b5562d127b_0_14"/>
            <p:cNvSpPr/>
            <p:nvPr/>
          </p:nvSpPr>
          <p:spPr>
            <a:xfrm>
              <a:off x="0" y="0"/>
              <a:ext cx="11031300" cy="745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g3b5562d127b_0_14"/>
            <p:cNvSpPr txBox="1"/>
            <p:nvPr/>
          </p:nvSpPr>
          <p:spPr>
            <a:xfrm>
              <a:off x="0" y="0"/>
              <a:ext cx="11031300" cy="745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25725" lIns="125725" spcFirstLastPara="1" rIns="125725" wrap="square" tIns="1257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300"/>
                <a:buFont typeface="Arial"/>
                <a:buNone/>
              </a:pPr>
              <a:r>
                <a:rPr b="0" i="0" lang="en-US" sz="2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PALUN KASTA PINTSEL VÄRVI SISSE.</a:t>
              </a:r>
              <a:endParaRPr b="0" i="0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14" name="Google Shape;114;g3b5562d127b_0_14"/>
            <p:cNvCxnSpPr/>
            <p:nvPr/>
          </p:nvCxnSpPr>
          <p:spPr>
            <a:xfrm>
              <a:off x="0" y="745282"/>
              <a:ext cx="11031300" cy="0"/>
            </a:xfrm>
            <a:prstGeom prst="straightConnector1">
              <a:avLst/>
            </a:prstGeom>
            <a:solidFill>
              <a:srgbClr val="1A6186"/>
            </a:solidFill>
            <a:ln cap="flat" cmpd="sng" w="19050">
              <a:solidFill>
                <a:srgbClr val="1A6186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115" name="Google Shape;115;g3b5562d127b_0_14"/>
            <p:cNvSpPr/>
            <p:nvPr/>
          </p:nvSpPr>
          <p:spPr>
            <a:xfrm>
              <a:off x="0" y="745282"/>
              <a:ext cx="11031300" cy="745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g3b5562d127b_0_14"/>
            <p:cNvSpPr txBox="1"/>
            <p:nvPr/>
          </p:nvSpPr>
          <p:spPr>
            <a:xfrm>
              <a:off x="0" y="745282"/>
              <a:ext cx="11031300" cy="745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25725" lIns="125725" spcFirstLastPara="1" rIns="125725" wrap="square" tIns="1257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300"/>
                <a:buFont typeface="Arial"/>
                <a:buNone/>
              </a:pPr>
              <a:r>
                <a:rPr b="0" i="0" lang="en-US" sz="2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PALUN LOPUTA JA KUIVATA PINTSLIT.</a:t>
              </a:r>
              <a:endParaRPr b="0" i="0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17" name="Google Shape;117;g3b5562d127b_0_14"/>
            <p:cNvCxnSpPr/>
            <p:nvPr/>
          </p:nvCxnSpPr>
          <p:spPr>
            <a:xfrm>
              <a:off x="0" y="1490565"/>
              <a:ext cx="11031300" cy="0"/>
            </a:xfrm>
            <a:prstGeom prst="straightConnector1">
              <a:avLst/>
            </a:prstGeom>
            <a:solidFill>
              <a:srgbClr val="266D96"/>
            </a:solidFill>
            <a:ln cap="flat" cmpd="sng" w="19050">
              <a:solidFill>
                <a:srgbClr val="266D96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118" name="Google Shape;118;g3b5562d127b_0_14"/>
            <p:cNvSpPr/>
            <p:nvPr/>
          </p:nvSpPr>
          <p:spPr>
            <a:xfrm>
              <a:off x="0" y="1490565"/>
              <a:ext cx="11031300" cy="745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g3b5562d127b_0_14"/>
            <p:cNvSpPr txBox="1"/>
            <p:nvPr/>
          </p:nvSpPr>
          <p:spPr>
            <a:xfrm>
              <a:off x="0" y="1490565"/>
              <a:ext cx="11031300" cy="745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25725" lIns="125725" spcFirstLastPara="1" rIns="125725" wrap="square" tIns="1257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300"/>
                <a:buFont typeface="Arial"/>
                <a:buNone/>
              </a:pPr>
              <a:r>
                <a:rPr b="0" i="0" lang="en-US" sz="2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PALUN LÕIKA TÄPSELT MÖÖDA JOONT.</a:t>
              </a:r>
              <a:endParaRPr b="0" i="0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20" name="Google Shape;120;g3b5562d127b_0_14"/>
            <p:cNvCxnSpPr/>
            <p:nvPr/>
          </p:nvCxnSpPr>
          <p:spPr>
            <a:xfrm>
              <a:off x="0" y="2235848"/>
              <a:ext cx="11031300" cy="0"/>
            </a:xfrm>
            <a:prstGeom prst="straightConnector1">
              <a:avLst/>
            </a:prstGeom>
            <a:solidFill>
              <a:srgbClr val="357AA2"/>
            </a:solidFill>
            <a:ln cap="flat" cmpd="sng" w="19050">
              <a:solidFill>
                <a:srgbClr val="357AA2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121" name="Google Shape;121;g3b5562d127b_0_14"/>
            <p:cNvSpPr/>
            <p:nvPr/>
          </p:nvSpPr>
          <p:spPr>
            <a:xfrm>
              <a:off x="0" y="2235848"/>
              <a:ext cx="11031300" cy="745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g3b5562d127b_0_14"/>
            <p:cNvSpPr txBox="1"/>
            <p:nvPr/>
          </p:nvSpPr>
          <p:spPr>
            <a:xfrm>
              <a:off x="0" y="2235848"/>
              <a:ext cx="11031300" cy="745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25725" lIns="125725" spcFirstLastPara="1" rIns="125725" wrap="square" tIns="1257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300"/>
                <a:buFont typeface="Arial"/>
                <a:buNone/>
              </a:pPr>
              <a:r>
                <a:rPr b="0" i="0" lang="en-US" sz="2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PALUN VOOLIME PLASTILIINIST VORSTIKESE.</a:t>
              </a:r>
              <a:endParaRPr b="0" i="0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23" name="Google Shape;123;g3b5562d127b_0_14"/>
            <p:cNvCxnSpPr/>
            <p:nvPr/>
          </p:nvCxnSpPr>
          <p:spPr>
            <a:xfrm>
              <a:off x="0" y="2981130"/>
              <a:ext cx="11031300" cy="0"/>
            </a:xfrm>
            <a:prstGeom prst="straightConnector1">
              <a:avLst/>
            </a:prstGeom>
            <a:solidFill>
              <a:srgbClr val="4584AE"/>
            </a:solidFill>
            <a:ln cap="flat" cmpd="sng" w="19050">
              <a:solidFill>
                <a:srgbClr val="4584AE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124" name="Google Shape;124;g3b5562d127b_0_14"/>
            <p:cNvSpPr/>
            <p:nvPr/>
          </p:nvSpPr>
          <p:spPr>
            <a:xfrm>
              <a:off x="0" y="2981130"/>
              <a:ext cx="11031300" cy="745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" name="Google Shape;125;g3b5562d127b_0_14"/>
            <p:cNvSpPr txBox="1"/>
            <p:nvPr/>
          </p:nvSpPr>
          <p:spPr>
            <a:xfrm>
              <a:off x="0" y="2981130"/>
              <a:ext cx="11031300" cy="745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25725" lIns="125725" spcFirstLastPara="1" rIns="125725" wrap="square" tIns="1257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300"/>
                <a:buFont typeface="Arial"/>
                <a:buNone/>
              </a:pPr>
              <a:r>
                <a:rPr b="0" i="0" lang="en-US" sz="2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PALUN VAJUTAGE VORSTIKESSE SÕRMEGA LOHK SISSE.</a:t>
              </a:r>
              <a:endParaRPr b="0" i="0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26" name="Google Shape;126;g3b5562d127b_0_14"/>
            <p:cNvCxnSpPr/>
            <p:nvPr/>
          </p:nvCxnSpPr>
          <p:spPr>
            <a:xfrm>
              <a:off x="0" y="3726413"/>
              <a:ext cx="11031300" cy="0"/>
            </a:xfrm>
            <a:prstGeom prst="straightConnector1">
              <a:avLst/>
            </a:prstGeom>
            <a:solidFill>
              <a:srgbClr val="5F8EB0"/>
            </a:solidFill>
            <a:ln cap="flat" cmpd="sng" w="19050">
              <a:solidFill>
                <a:srgbClr val="5F8EB0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127" name="Google Shape;127;g3b5562d127b_0_14"/>
            <p:cNvSpPr/>
            <p:nvPr/>
          </p:nvSpPr>
          <p:spPr>
            <a:xfrm>
              <a:off x="0" y="3726413"/>
              <a:ext cx="11031300" cy="745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" name="Google Shape;128;g3b5562d127b_0_14"/>
            <p:cNvSpPr txBox="1"/>
            <p:nvPr/>
          </p:nvSpPr>
          <p:spPr>
            <a:xfrm>
              <a:off x="0" y="3726413"/>
              <a:ext cx="11031300" cy="745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25725" lIns="125725" spcFirstLastPara="1" rIns="125725" wrap="square" tIns="1257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300"/>
                <a:buFont typeface="Arial"/>
                <a:buNone/>
              </a:pPr>
              <a:r>
                <a:rPr b="0" i="0" lang="en-US" sz="2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PALUN HOIA PABERIT ÜHE KÄEGA KINNI JA TEISEGA MAALI.</a:t>
              </a:r>
              <a:endParaRPr b="0" i="0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29" name="Google Shape;129;g3b5562d127b_0_14"/>
            <p:cNvCxnSpPr/>
            <p:nvPr/>
          </p:nvCxnSpPr>
          <p:spPr>
            <a:xfrm>
              <a:off x="0" y="4471696"/>
              <a:ext cx="11031300" cy="0"/>
            </a:xfrm>
            <a:prstGeom prst="straightConnector1">
              <a:avLst/>
            </a:prstGeom>
            <a:solidFill>
              <a:srgbClr val="7A99B1"/>
            </a:solidFill>
            <a:ln cap="flat" cmpd="sng" w="19050">
              <a:solidFill>
                <a:srgbClr val="7A99B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130" name="Google Shape;130;g3b5562d127b_0_14"/>
            <p:cNvSpPr/>
            <p:nvPr/>
          </p:nvSpPr>
          <p:spPr>
            <a:xfrm>
              <a:off x="0" y="4471696"/>
              <a:ext cx="11031300" cy="745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g3b5562d127b_0_14"/>
            <p:cNvSpPr txBox="1"/>
            <p:nvPr/>
          </p:nvSpPr>
          <p:spPr>
            <a:xfrm>
              <a:off x="0" y="4471696"/>
              <a:ext cx="11031300" cy="745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25725" lIns="125725" spcFirstLastPara="1" rIns="125725" wrap="square" tIns="1257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300"/>
                <a:buFont typeface="Arial"/>
                <a:buNone/>
              </a:pPr>
              <a:r>
                <a:rPr b="0" i="0" lang="en-US" sz="2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PALUN KEERA LIIM ENNE SULGEMIST ALLA.</a:t>
              </a:r>
              <a:endParaRPr b="0" i="0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32" name="Google Shape;132;g3b5562d127b_0_14"/>
            <p:cNvCxnSpPr/>
            <p:nvPr/>
          </p:nvCxnSpPr>
          <p:spPr>
            <a:xfrm>
              <a:off x="0" y="5216979"/>
              <a:ext cx="11031300" cy="0"/>
            </a:xfrm>
            <a:prstGeom prst="straightConnector1">
              <a:avLst/>
            </a:prstGeom>
            <a:solidFill>
              <a:srgbClr val="94A4B3"/>
            </a:solidFill>
            <a:ln cap="flat" cmpd="sng" w="19050">
              <a:solidFill>
                <a:srgbClr val="94A4B3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133" name="Google Shape;133;g3b5562d127b_0_14"/>
            <p:cNvSpPr/>
            <p:nvPr/>
          </p:nvSpPr>
          <p:spPr>
            <a:xfrm>
              <a:off x="0" y="5216979"/>
              <a:ext cx="11031300" cy="745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" name="Google Shape;134;g3b5562d127b_0_14"/>
            <p:cNvSpPr txBox="1"/>
            <p:nvPr/>
          </p:nvSpPr>
          <p:spPr>
            <a:xfrm>
              <a:off x="0" y="5216979"/>
              <a:ext cx="11031300" cy="745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25725" lIns="125725" spcFirstLastPara="1" rIns="125725" wrap="square" tIns="1257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300"/>
                <a:buFont typeface="Arial"/>
                <a:buNone/>
              </a:pPr>
              <a:r>
                <a:rPr b="0" i="0" lang="en-US" sz="2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PALUN ÄRA VEHI KÄÄRIDEGA.</a:t>
              </a:r>
              <a:endParaRPr b="0" i="0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3"/>
          <p:cNvSpPr txBox="1"/>
          <p:nvPr>
            <p:ph type="title"/>
          </p:nvPr>
        </p:nvSpPr>
        <p:spPr>
          <a:xfrm>
            <a:off x="890338" y="640080"/>
            <a:ext cx="3734014" cy="35661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Calibri"/>
              <a:buNone/>
            </a:pPr>
            <a:r>
              <a:rPr b="1" lang="en-US" sz="5000"/>
              <a:t>TEGEVUSED – MAALIMINE JA VOOLIMINE</a:t>
            </a:r>
            <a:endParaRPr/>
          </a:p>
        </p:txBody>
      </p:sp>
      <p:sp>
        <p:nvSpPr>
          <p:cNvPr id="142" name="Google Shape;142;p3"/>
          <p:cNvSpPr txBox="1"/>
          <p:nvPr>
            <p:ph idx="1" type="body"/>
          </p:nvPr>
        </p:nvSpPr>
        <p:spPr>
          <a:xfrm>
            <a:off x="890339" y="4636008"/>
            <a:ext cx="3734014" cy="15727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/>
              <a:t>PALUN KASTA PINTSEL VÄRVI SISSE.</a:t>
            </a:r>
            <a:endParaRPr/>
          </a:p>
        </p:txBody>
      </p:sp>
      <p:sp>
        <p:nvSpPr>
          <p:cNvPr id="143" name="Google Shape;143;p3"/>
          <p:cNvSpPr/>
          <p:nvPr/>
        </p:nvSpPr>
        <p:spPr>
          <a:xfrm>
            <a:off x="890338" y="4409267"/>
            <a:ext cx="3474720" cy="18288"/>
          </a:xfrm>
          <a:custGeom>
            <a:rect b="b" l="l" r="r" t="t"/>
            <a:pathLst>
              <a:path extrusionOk="0" fill="none" h="18288" w="347472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extrusionOk="0" h="18288" w="347472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cap="rnd" cmpd="sng" w="444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4" name="Google Shape;144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07299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4"/>
          <p:cNvSpPr txBox="1"/>
          <p:nvPr>
            <p:ph type="title"/>
          </p:nvPr>
        </p:nvSpPr>
        <p:spPr>
          <a:xfrm>
            <a:off x="638882" y="639193"/>
            <a:ext cx="3571810" cy="357351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00"/>
              <a:buFont typeface="Calibri"/>
              <a:buNone/>
            </a:pPr>
            <a:r>
              <a:rPr b="1" lang="en-US" sz="4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TEGEVUSED – MAALIMINE JA VOOLIMINE</a:t>
            </a:r>
            <a:endParaRPr/>
          </a:p>
        </p:txBody>
      </p:sp>
      <p:sp>
        <p:nvSpPr>
          <p:cNvPr id="152" name="Google Shape;152;p4"/>
          <p:cNvSpPr txBox="1"/>
          <p:nvPr>
            <p:ph idx="1" type="body"/>
          </p:nvPr>
        </p:nvSpPr>
        <p:spPr>
          <a:xfrm>
            <a:off x="638882" y="4631161"/>
            <a:ext cx="3571810" cy="155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PALUN LOPUTA JA KUIVATA PINTSLIT.</a:t>
            </a:r>
            <a:endParaRPr/>
          </a:p>
        </p:txBody>
      </p:sp>
      <p:sp>
        <p:nvSpPr>
          <p:cNvPr id="153" name="Google Shape;153;p4"/>
          <p:cNvSpPr/>
          <p:nvPr/>
        </p:nvSpPr>
        <p:spPr>
          <a:xfrm>
            <a:off x="643278" y="4409267"/>
            <a:ext cx="3255095" cy="18288"/>
          </a:xfrm>
          <a:custGeom>
            <a:rect b="b" l="l" r="r" t="t"/>
            <a:pathLst>
              <a:path extrusionOk="0" fill="none" h="18288" w="3255095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extrusionOk="0" h="18288" w="3255095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cap="rnd" cmpd="sng" w="381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4" name="Google Shape;154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83223" y="640080"/>
            <a:ext cx="5156762" cy="55504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5"/>
          <p:cNvSpPr txBox="1"/>
          <p:nvPr>
            <p:ph type="title"/>
          </p:nvPr>
        </p:nvSpPr>
        <p:spPr>
          <a:xfrm>
            <a:off x="638882" y="639193"/>
            <a:ext cx="3571810" cy="357351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00"/>
              <a:buFont typeface="Calibri"/>
              <a:buNone/>
            </a:pPr>
            <a:r>
              <a:rPr b="1" lang="en-US" sz="4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TEGEVUSED – MAALIMINE JA VOOLIMINE</a:t>
            </a:r>
            <a:endParaRPr/>
          </a:p>
        </p:txBody>
      </p:sp>
      <p:sp>
        <p:nvSpPr>
          <p:cNvPr id="162" name="Google Shape;162;p5"/>
          <p:cNvSpPr txBox="1"/>
          <p:nvPr>
            <p:ph idx="1" type="body"/>
          </p:nvPr>
        </p:nvSpPr>
        <p:spPr>
          <a:xfrm>
            <a:off x="638882" y="4631161"/>
            <a:ext cx="3571810" cy="155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VOOLIME PLASTILIINIST VORSTIKESE.</a:t>
            </a:r>
            <a:endParaRPr/>
          </a:p>
        </p:txBody>
      </p:sp>
      <p:sp>
        <p:nvSpPr>
          <p:cNvPr id="163" name="Google Shape;163;p5"/>
          <p:cNvSpPr/>
          <p:nvPr/>
        </p:nvSpPr>
        <p:spPr>
          <a:xfrm>
            <a:off x="643278" y="4409267"/>
            <a:ext cx="3255095" cy="18288"/>
          </a:xfrm>
          <a:custGeom>
            <a:rect b="b" l="l" r="r" t="t"/>
            <a:pathLst>
              <a:path extrusionOk="0" fill="none" h="18288" w="3255095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extrusionOk="0" h="18288" w="3255095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cap="rnd" cmpd="sng" w="381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4" name="Google Shape;164;p5"/>
          <p:cNvPicPr preferRelativeResize="0"/>
          <p:nvPr/>
        </p:nvPicPr>
        <p:blipFill rotWithShape="1">
          <a:blip r:embed="rId3">
            <a:alphaModFix/>
          </a:blip>
          <a:srcRect b="0" l="0" r="0" t="10991"/>
          <a:stretch/>
        </p:blipFill>
        <p:spPr>
          <a:xfrm>
            <a:off x="5143713" y="640080"/>
            <a:ext cx="6235781" cy="55504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6"/>
          <p:cNvSpPr txBox="1"/>
          <p:nvPr>
            <p:ph type="title"/>
          </p:nvPr>
        </p:nvSpPr>
        <p:spPr>
          <a:xfrm>
            <a:off x="638882" y="639193"/>
            <a:ext cx="3571810" cy="357351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00"/>
              <a:buFont typeface="Calibri"/>
              <a:buNone/>
            </a:pPr>
            <a:r>
              <a:rPr b="1" lang="en-US" sz="4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TEGEVUSED – MAALIMINE JA VOOLIMINE</a:t>
            </a:r>
            <a:endParaRPr/>
          </a:p>
        </p:txBody>
      </p:sp>
      <p:sp>
        <p:nvSpPr>
          <p:cNvPr id="172" name="Google Shape;172;p6"/>
          <p:cNvSpPr txBox="1"/>
          <p:nvPr>
            <p:ph idx="1" type="body"/>
          </p:nvPr>
        </p:nvSpPr>
        <p:spPr>
          <a:xfrm>
            <a:off x="638882" y="4631161"/>
            <a:ext cx="3571810" cy="155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PALUN VAJUTAGE VORSTIKESSE SÕRMEGA LOHK SISSE.</a:t>
            </a:r>
            <a:endParaRPr/>
          </a:p>
        </p:txBody>
      </p:sp>
      <p:sp>
        <p:nvSpPr>
          <p:cNvPr id="173" name="Google Shape;173;p6"/>
          <p:cNvSpPr/>
          <p:nvPr/>
        </p:nvSpPr>
        <p:spPr>
          <a:xfrm>
            <a:off x="643278" y="4409267"/>
            <a:ext cx="3255095" cy="18288"/>
          </a:xfrm>
          <a:custGeom>
            <a:rect b="b" l="l" r="r" t="t"/>
            <a:pathLst>
              <a:path extrusionOk="0" fill="none" h="18288" w="3255095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extrusionOk="0" h="18288" w="3255095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cap="rnd" cmpd="sng" w="381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4" name="Google Shape;174;p6"/>
          <p:cNvPicPr preferRelativeResize="0"/>
          <p:nvPr/>
        </p:nvPicPr>
        <p:blipFill rotWithShape="1">
          <a:blip r:embed="rId3">
            <a:alphaModFix/>
          </a:blip>
          <a:srcRect b="31459" l="0" r="0" t="5093"/>
          <a:stretch/>
        </p:blipFill>
        <p:spPr>
          <a:xfrm>
            <a:off x="5167012" y="640080"/>
            <a:ext cx="6189184" cy="55504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7"/>
          <p:cNvSpPr txBox="1"/>
          <p:nvPr>
            <p:ph type="title"/>
          </p:nvPr>
        </p:nvSpPr>
        <p:spPr>
          <a:xfrm>
            <a:off x="638882" y="639193"/>
            <a:ext cx="3571810" cy="357351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00"/>
              <a:buFont typeface="Calibri"/>
              <a:buNone/>
            </a:pPr>
            <a:r>
              <a:rPr b="1" lang="en-US" sz="4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TEGEVUSED – MAALIMINE JA VOOLIMINE</a:t>
            </a:r>
            <a:endParaRPr/>
          </a:p>
        </p:txBody>
      </p:sp>
      <p:sp>
        <p:nvSpPr>
          <p:cNvPr id="182" name="Google Shape;182;p7"/>
          <p:cNvSpPr txBox="1"/>
          <p:nvPr>
            <p:ph idx="1" type="body"/>
          </p:nvPr>
        </p:nvSpPr>
        <p:spPr>
          <a:xfrm>
            <a:off x="638882" y="4631161"/>
            <a:ext cx="3571810" cy="155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PALUN LÕIKA TÄPSELT MÖÖDA JOONT.</a:t>
            </a:r>
            <a:endParaRPr/>
          </a:p>
        </p:txBody>
      </p:sp>
      <p:sp>
        <p:nvSpPr>
          <p:cNvPr id="183" name="Google Shape;183;p7"/>
          <p:cNvSpPr/>
          <p:nvPr/>
        </p:nvSpPr>
        <p:spPr>
          <a:xfrm>
            <a:off x="643278" y="4409267"/>
            <a:ext cx="3255095" cy="18288"/>
          </a:xfrm>
          <a:custGeom>
            <a:rect b="b" l="l" r="r" t="t"/>
            <a:pathLst>
              <a:path extrusionOk="0" fill="none" h="18288" w="3255095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extrusionOk="0" h="18288" w="3255095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cap="rnd" cmpd="sng" w="381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4" name="Google Shape;184;p7"/>
          <p:cNvPicPr preferRelativeResize="0"/>
          <p:nvPr/>
        </p:nvPicPr>
        <p:blipFill rotWithShape="1">
          <a:blip r:embed="rId3">
            <a:alphaModFix/>
          </a:blip>
          <a:srcRect b="18170" l="0" r="0" t="16568"/>
          <a:stretch/>
        </p:blipFill>
        <p:spPr>
          <a:xfrm>
            <a:off x="5433709" y="640080"/>
            <a:ext cx="5655789" cy="55504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8"/>
          <p:cNvSpPr txBox="1"/>
          <p:nvPr>
            <p:ph type="title"/>
          </p:nvPr>
        </p:nvSpPr>
        <p:spPr>
          <a:xfrm>
            <a:off x="630936" y="639520"/>
            <a:ext cx="3429000" cy="171907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Calibri"/>
              <a:buNone/>
            </a:pPr>
            <a:r>
              <a:rPr b="1" lang="en-US" sz="3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TEGEVUSED – MAALIMINE JA VOOLIMINE</a:t>
            </a:r>
            <a:endParaRPr/>
          </a:p>
        </p:txBody>
      </p:sp>
      <p:sp>
        <p:nvSpPr>
          <p:cNvPr id="192" name="Google Shape;192;p8"/>
          <p:cNvSpPr/>
          <p:nvPr/>
        </p:nvSpPr>
        <p:spPr>
          <a:xfrm>
            <a:off x="643278" y="2573756"/>
            <a:ext cx="3255095" cy="18288"/>
          </a:xfrm>
          <a:custGeom>
            <a:rect b="b" l="l" r="r" t="t"/>
            <a:pathLst>
              <a:path extrusionOk="0" fill="none" h="18288" w="3255095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extrusionOk="0" h="18288" w="3255095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cap="rnd" cmpd="sng" w="381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8"/>
          <p:cNvSpPr txBox="1"/>
          <p:nvPr/>
        </p:nvSpPr>
        <p:spPr>
          <a:xfrm>
            <a:off x="630936" y="2807208"/>
            <a:ext cx="3429000" cy="3410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lang="en-US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PALUN HOIA PABERIT ÜHE KÄEGA KINNI JA TEISEGA MAALI.</a:t>
            </a:r>
            <a:endParaRPr/>
          </a:p>
          <a:p>
            <a:pPr indent="13970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4" name="Google Shape;194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67784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9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9"/>
          <p:cNvSpPr txBox="1"/>
          <p:nvPr>
            <p:ph type="title"/>
          </p:nvPr>
        </p:nvSpPr>
        <p:spPr>
          <a:xfrm>
            <a:off x="890338" y="640080"/>
            <a:ext cx="3734014" cy="35661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Calibri"/>
              <a:buNone/>
            </a:pPr>
            <a:r>
              <a:rPr b="1" lang="en-US" sz="5000"/>
              <a:t>TEGEVUSED – MAALIMINE JA VOOLIMINE</a:t>
            </a:r>
            <a:endParaRPr/>
          </a:p>
        </p:txBody>
      </p:sp>
      <p:sp>
        <p:nvSpPr>
          <p:cNvPr id="201" name="Google Shape;201;p9"/>
          <p:cNvSpPr txBox="1"/>
          <p:nvPr>
            <p:ph idx="1" type="body"/>
          </p:nvPr>
        </p:nvSpPr>
        <p:spPr>
          <a:xfrm>
            <a:off x="890339" y="4636008"/>
            <a:ext cx="3734014" cy="15727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/>
              <a:t>PALUN KEERA LIIM ENNE SULGEMIST ALLA.</a:t>
            </a:r>
            <a:endParaRPr/>
          </a:p>
        </p:txBody>
      </p:sp>
      <p:sp>
        <p:nvSpPr>
          <p:cNvPr id="202" name="Google Shape;202;p9"/>
          <p:cNvSpPr/>
          <p:nvPr/>
        </p:nvSpPr>
        <p:spPr>
          <a:xfrm>
            <a:off x="890338" y="4409267"/>
            <a:ext cx="3474720" cy="18288"/>
          </a:xfrm>
          <a:custGeom>
            <a:rect b="b" l="l" r="r" t="t"/>
            <a:pathLst>
              <a:path extrusionOk="0" fill="none" h="18288" w="347472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extrusionOk="0" h="18288" w="347472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cap="rnd" cmpd="sng" w="444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3" name="Google Shape;203;p9"/>
          <p:cNvPicPr preferRelativeResize="0"/>
          <p:nvPr/>
        </p:nvPicPr>
        <p:blipFill rotWithShape="1">
          <a:blip r:embed="rId3">
            <a:alphaModFix/>
          </a:blip>
          <a:srcRect b="0" l="0" r="0" t="302"/>
          <a:stretch/>
        </p:blipFill>
        <p:spPr>
          <a:xfrm>
            <a:off x="5311702" y="10"/>
            <a:ext cx="6878775" cy="6857990"/>
          </a:xfrm>
          <a:custGeom>
            <a:rect b="b" l="l" r="r" t="t"/>
            <a:pathLst>
              <a:path extrusionOk="0" h="6858000" w="6878775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10"/>
          <p:cNvSpPr txBox="1"/>
          <p:nvPr>
            <p:ph type="title"/>
          </p:nvPr>
        </p:nvSpPr>
        <p:spPr>
          <a:xfrm>
            <a:off x="640080" y="325369"/>
            <a:ext cx="4368602" cy="195684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Calibri"/>
              <a:buNone/>
            </a:pPr>
            <a:r>
              <a:rPr b="1" lang="en-US" sz="4200"/>
              <a:t>TEGEVUSED – MAALIMINE JA VOOLIMINE</a:t>
            </a:r>
            <a:endParaRPr/>
          </a:p>
        </p:txBody>
      </p:sp>
      <p:sp>
        <p:nvSpPr>
          <p:cNvPr id="210" name="Google Shape;210;p10"/>
          <p:cNvSpPr/>
          <p:nvPr/>
        </p:nvSpPr>
        <p:spPr>
          <a:xfrm>
            <a:off x="640080" y="2586994"/>
            <a:ext cx="3474720" cy="18288"/>
          </a:xfrm>
          <a:custGeom>
            <a:rect b="b" l="l" r="r" t="t"/>
            <a:pathLst>
              <a:path extrusionOk="0" fill="none" h="18288" w="347472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extrusionOk="0" h="18288" w="347472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cap="rnd" cmpd="sng" w="444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10"/>
          <p:cNvSpPr txBox="1"/>
          <p:nvPr>
            <p:ph idx="2" type="body"/>
          </p:nvPr>
        </p:nvSpPr>
        <p:spPr>
          <a:xfrm>
            <a:off x="640080" y="2872899"/>
            <a:ext cx="4243589" cy="33206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US" sz="2200"/>
              <a:t>PALUN ÄRA VEHI KÄÄRIDEGA.</a:t>
            </a:r>
            <a:endParaRPr/>
          </a:p>
          <a:p>
            <a:pPr indent="13970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t/>
            </a:r>
            <a:endParaRPr sz="2200"/>
          </a:p>
        </p:txBody>
      </p:sp>
      <p:pic>
        <p:nvPicPr>
          <p:cNvPr id="212" name="Google Shape;212;p10"/>
          <p:cNvPicPr preferRelativeResize="0"/>
          <p:nvPr/>
        </p:nvPicPr>
        <p:blipFill rotWithShape="1">
          <a:blip r:embed="rId3">
            <a:alphaModFix/>
          </a:blip>
          <a:srcRect b="2" l="0" r="2" t="1299"/>
          <a:stretch/>
        </p:blipFill>
        <p:spPr>
          <a:xfrm>
            <a:off x="5311702" y="10"/>
            <a:ext cx="6878775" cy="6857990"/>
          </a:xfrm>
          <a:custGeom>
            <a:rect b="b" l="l" r="r" t="t"/>
            <a:pathLst>
              <a:path extrusionOk="0" h="6858000" w="6878775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2025-01-27T07:00:56Z</dcterms:created>
  <dc:creator>Salundo Ulvi (BSH GHR-NE)</dc:creator>
</cp:coreProperties>
</file>