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iKQhCjgJQxs2cNXkYz88hlp7H70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b50b63c410_0_0:notes"/>
          <p:cNvSpPr/>
          <p:nvPr>
            <p:ph idx="2" type="sldImg"/>
          </p:nvPr>
        </p:nvSpPr>
        <p:spPr>
          <a:xfrm>
            <a:off x="452438" y="1241425"/>
            <a:ext cx="59532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g3b50b63c410_0_0:notes"/>
          <p:cNvSpPr txBox="1"/>
          <p:nvPr>
            <p:ph idx="1" type="body"/>
          </p:nvPr>
        </p:nvSpPr>
        <p:spPr>
          <a:xfrm>
            <a:off x="685800" y="4777194"/>
            <a:ext cx="5486400" cy="3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3b50b63c410_0_0:notes"/>
          <p:cNvSpPr txBox="1"/>
          <p:nvPr>
            <p:ph idx="12" type="sldNum"/>
          </p:nvPr>
        </p:nvSpPr>
        <p:spPr>
          <a:xfrm>
            <a:off x="3884613" y="9428584"/>
            <a:ext cx="29718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b5c7d74058_0_0:notes"/>
          <p:cNvSpPr/>
          <p:nvPr>
            <p:ph idx="2" type="sldImg"/>
          </p:nvPr>
        </p:nvSpPr>
        <p:spPr>
          <a:xfrm>
            <a:off x="452438" y="1241425"/>
            <a:ext cx="59532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b5c7d74058_0_0:notes"/>
          <p:cNvSpPr txBox="1"/>
          <p:nvPr>
            <p:ph idx="1" type="body"/>
          </p:nvPr>
        </p:nvSpPr>
        <p:spPr>
          <a:xfrm>
            <a:off x="685800" y="4777194"/>
            <a:ext cx="5486400" cy="3908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3b5c7d74058_0_0:notes"/>
          <p:cNvSpPr txBox="1"/>
          <p:nvPr>
            <p:ph idx="12" type="sldNum"/>
          </p:nvPr>
        </p:nvSpPr>
        <p:spPr>
          <a:xfrm>
            <a:off x="3884613" y="9428584"/>
            <a:ext cx="2971800" cy="498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b50b63c410_0_14:notes"/>
          <p:cNvSpPr/>
          <p:nvPr>
            <p:ph idx="2" type="sldImg"/>
          </p:nvPr>
        </p:nvSpPr>
        <p:spPr>
          <a:xfrm>
            <a:off x="452438" y="1241425"/>
            <a:ext cx="59532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3b50b63c410_0_14:notes"/>
          <p:cNvSpPr txBox="1"/>
          <p:nvPr>
            <p:ph idx="1" type="body"/>
          </p:nvPr>
        </p:nvSpPr>
        <p:spPr>
          <a:xfrm>
            <a:off x="685800" y="4777194"/>
            <a:ext cx="5486400" cy="3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3b50b63c410_0_14:notes"/>
          <p:cNvSpPr txBox="1"/>
          <p:nvPr>
            <p:ph idx="12" type="sldNum"/>
          </p:nvPr>
        </p:nvSpPr>
        <p:spPr>
          <a:xfrm>
            <a:off x="3884613" y="9428584"/>
            <a:ext cx="29718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4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4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5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5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6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6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7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8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9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0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5" name="Google Shape;25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6" name="Google Shape;2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2" name="Google Shape;3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4" name="Google Shape;4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8" name="Google Shape;68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b50b63c410_0_0"/>
          <p:cNvSpPr txBox="1"/>
          <p:nvPr>
            <p:ph type="title"/>
          </p:nvPr>
        </p:nvSpPr>
        <p:spPr>
          <a:xfrm>
            <a:off x="643278" y="821725"/>
            <a:ext cx="4818900" cy="148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Rutiintegevused lasteaias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" name="Google Shape;90;g3b50b63c410_0_0"/>
          <p:cNvGrpSpPr/>
          <p:nvPr/>
        </p:nvGrpSpPr>
        <p:grpSpPr>
          <a:xfrm>
            <a:off x="643277" y="2715768"/>
            <a:ext cx="6552000" cy="3547836"/>
            <a:chOff x="0" y="0"/>
            <a:chExt cx="6552000" cy="3547836"/>
          </a:xfrm>
        </p:grpSpPr>
        <p:cxnSp>
          <p:nvCxnSpPr>
            <p:cNvPr id="91" name="Google Shape;91;g3b50b63c410_0_0"/>
            <p:cNvCxnSpPr/>
            <p:nvPr/>
          </p:nvCxnSpPr>
          <p:spPr>
            <a:xfrm>
              <a:off x="0" y="0"/>
              <a:ext cx="6552000" cy="0"/>
            </a:xfrm>
            <a:prstGeom prst="straightConnector1">
              <a:avLst/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12" scaled="0"/>
            </a:gradFill>
            <a:ln cap="flat" cmpd="sng" w="12700">
              <a:solidFill>
                <a:srgbClr val="10567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92" name="Google Shape;92;g3b50b63c410_0_0"/>
            <p:cNvSpPr/>
            <p:nvPr/>
          </p:nvSpPr>
          <p:spPr>
            <a:xfrm>
              <a:off x="0" y="0"/>
              <a:ext cx="6552000" cy="177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g3b50b63c410_0_0"/>
            <p:cNvSpPr txBox="1"/>
            <p:nvPr/>
          </p:nvSpPr>
          <p:spPr>
            <a:xfrm>
              <a:off x="0" y="0"/>
              <a:ext cx="6552000" cy="177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1450" lIns="171450" spcFirstLastPara="1" rIns="171450" wrap="square" tIns="1714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500"/>
                <a:buFont typeface="Arial"/>
                <a:buNone/>
              </a:pPr>
              <a:r>
                <a:rPr b="1" i="0" lang="en-US" sz="4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OHUTUS JA</a:t>
              </a:r>
              <a:endParaRPr b="1" i="0" sz="4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1575"/>
                </a:spcBef>
                <a:spcAft>
                  <a:spcPts val="0"/>
                </a:spcAft>
                <a:buClr>
                  <a:schemeClr val="dk1"/>
                </a:buClr>
                <a:buSzPts val="4500"/>
                <a:buFont typeface="Arial"/>
                <a:buNone/>
              </a:pPr>
              <a:r>
                <a:rPr b="1" i="0" lang="en-US" sz="4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TERVIS</a:t>
              </a:r>
              <a:endParaRPr b="0" i="0" sz="4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4" name="Google Shape;94;g3b50b63c410_0_0"/>
            <p:cNvCxnSpPr/>
            <p:nvPr/>
          </p:nvCxnSpPr>
          <p:spPr>
            <a:xfrm>
              <a:off x="0" y="1773936"/>
              <a:ext cx="6552000" cy="0"/>
            </a:xfrm>
            <a:prstGeom prst="straightConnector1">
              <a:avLst/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12" scaled="0"/>
            </a:gradFill>
            <a:ln cap="flat" cmpd="sng" w="12700">
              <a:solidFill>
                <a:srgbClr val="10567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95" name="Google Shape;95;g3b50b63c410_0_0"/>
            <p:cNvSpPr/>
            <p:nvPr/>
          </p:nvSpPr>
          <p:spPr>
            <a:xfrm>
              <a:off x="0" y="1773936"/>
              <a:ext cx="6552000" cy="177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g3b50b63c410_0_0"/>
            <p:cNvSpPr txBox="1"/>
            <p:nvPr/>
          </p:nvSpPr>
          <p:spPr>
            <a:xfrm>
              <a:off x="0" y="1773936"/>
              <a:ext cx="6552000" cy="177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1900" lIns="41900" spcFirstLastPara="1" rIns="41900" wrap="square" tIns="4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0" i="1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0" i="1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Autorid: Malle Trummar, Lea Maiberg, Hedi Minlibajeva, Nonna Meltsas, Anna Golubeva</a:t>
              </a:r>
              <a:b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Visuaalide autor: Ulvi Salundo</a:t>
              </a:r>
              <a:r>
                <a:rPr i="1" lang="en-US" sz="1100">
                  <a:solidFill>
                    <a:schemeClr val="dk1"/>
                  </a:solidFill>
                </a:rPr>
                <a:t> (AI - toega)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Õppematerjali loomist toetas Haridus- ja Teadusministeerium.</a:t>
              </a:r>
              <a:b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en-US" sz="1100">
                  <a:solidFill>
                    <a:schemeClr val="dk1"/>
                  </a:solidFill>
                </a:rPr>
                <a:t>Narva</a:t>
              </a:r>
              <a: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 2025</a:t>
              </a:r>
              <a:endParaRPr b="0" i="1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7" name="Google Shape;97;g3b50b63c410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7924" y="401329"/>
            <a:ext cx="1480798" cy="420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3b50b63c410_0_0"/>
          <p:cNvPicPr preferRelativeResize="0"/>
          <p:nvPr/>
        </p:nvPicPr>
        <p:blipFill rotWithShape="1">
          <a:blip r:embed="rId4">
            <a:alphaModFix/>
          </a:blip>
          <a:srcRect b="14065" l="0" r="0" t="15398"/>
          <a:stretch/>
        </p:blipFill>
        <p:spPr>
          <a:xfrm>
            <a:off x="7661189" y="1448385"/>
            <a:ext cx="4385219" cy="4371975"/>
          </a:xfrm>
          <a:custGeom>
            <a:rect b="b" l="l" r="r" t="t"/>
            <a:pathLst>
              <a:path extrusionOk="0" h="6858000" w="6878775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b5c7d74058_0_0"/>
          <p:cNvSpPr txBox="1"/>
          <p:nvPr>
            <p:ph idx="1" type="body"/>
          </p:nvPr>
        </p:nvSpPr>
        <p:spPr>
          <a:xfrm>
            <a:off x="838200" y="4440430"/>
            <a:ext cx="10515600" cy="156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n-US" sz="1280"/>
              <a:t>© 2025 Autorid</a:t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n-US" sz="1280"/>
              <a:t>Käesolev õppematerjal on kaitstud autoriõigusega.</a:t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n-US" sz="1280"/>
              <a:t>Materjali, sh tekstide ja visuaalide, kasutamine, paljundamine ja levitamine on lubatud mitteärilisel hariduslikul eesmärgil, viidates autoritele.</a:t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n-US" sz="1280"/>
              <a:t>Visuaalid on loodud visuaalide autori juhendamisel tehisintellekti abil.</a:t>
            </a:r>
            <a:endParaRPr sz="128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g3b50b63c410_0_14"/>
          <p:cNvGrpSpPr/>
          <p:nvPr/>
        </p:nvGrpSpPr>
        <p:grpSpPr>
          <a:xfrm>
            <a:off x="505200" y="331650"/>
            <a:ext cx="11363342" cy="6336008"/>
            <a:chOff x="0" y="0"/>
            <a:chExt cx="11031300" cy="5962179"/>
          </a:xfrm>
        </p:grpSpPr>
        <p:cxnSp>
          <p:nvCxnSpPr>
            <p:cNvPr id="111" name="Google Shape;111;g3b50b63c410_0_14"/>
            <p:cNvCxnSpPr/>
            <p:nvPr/>
          </p:nvCxnSpPr>
          <p:spPr>
            <a:xfrm>
              <a:off x="0" y="0"/>
              <a:ext cx="11031300" cy="0"/>
            </a:xfrm>
            <a:prstGeom prst="straightConnector1">
              <a:avLst/>
            </a:prstGeom>
            <a:solidFill>
              <a:srgbClr val="105675"/>
            </a:solidFill>
            <a:ln cap="flat" cmpd="sng" w="19050">
              <a:solidFill>
                <a:srgbClr val="10567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2" name="Google Shape;112;g3b50b63c410_0_14"/>
            <p:cNvSpPr/>
            <p:nvPr/>
          </p:nvSpPr>
          <p:spPr>
            <a:xfrm>
              <a:off x="0" y="0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g3b50b63c410_0_14"/>
            <p:cNvSpPr txBox="1"/>
            <p:nvPr/>
          </p:nvSpPr>
          <p:spPr>
            <a:xfrm>
              <a:off x="0" y="0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PALUN KUULAKE TÄHELEPANELIKULT.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4" name="Google Shape;114;g3b50b63c410_0_14"/>
            <p:cNvCxnSpPr/>
            <p:nvPr/>
          </p:nvCxnSpPr>
          <p:spPr>
            <a:xfrm>
              <a:off x="0" y="745282"/>
              <a:ext cx="11031300" cy="0"/>
            </a:xfrm>
            <a:prstGeom prst="straightConnector1">
              <a:avLst/>
            </a:prstGeom>
            <a:solidFill>
              <a:srgbClr val="1A6186"/>
            </a:solidFill>
            <a:ln cap="flat" cmpd="sng" w="19050">
              <a:solidFill>
                <a:srgbClr val="1A618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5" name="Google Shape;115;g3b50b63c410_0_14"/>
            <p:cNvSpPr/>
            <p:nvPr/>
          </p:nvSpPr>
          <p:spPr>
            <a:xfrm>
              <a:off x="0" y="745282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g3b50b63c410_0_14"/>
            <p:cNvSpPr txBox="1"/>
            <p:nvPr/>
          </p:nvSpPr>
          <p:spPr>
            <a:xfrm>
              <a:off x="0" y="745282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TULE, MA KATSUN SU LAUPA.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7" name="Google Shape;117;g3b50b63c410_0_14"/>
            <p:cNvCxnSpPr/>
            <p:nvPr/>
          </p:nvCxnSpPr>
          <p:spPr>
            <a:xfrm>
              <a:off x="0" y="1490565"/>
              <a:ext cx="11031300" cy="0"/>
            </a:xfrm>
            <a:prstGeom prst="straightConnector1">
              <a:avLst/>
            </a:prstGeom>
            <a:solidFill>
              <a:srgbClr val="266D96"/>
            </a:solidFill>
            <a:ln cap="flat" cmpd="sng" w="19050">
              <a:solidFill>
                <a:srgbClr val="266D9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8" name="Google Shape;118;g3b50b63c410_0_14"/>
            <p:cNvSpPr/>
            <p:nvPr/>
          </p:nvSpPr>
          <p:spPr>
            <a:xfrm>
              <a:off x="0" y="1490565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g3b50b63c410_0_14"/>
            <p:cNvSpPr txBox="1"/>
            <p:nvPr/>
          </p:nvSpPr>
          <p:spPr>
            <a:xfrm>
              <a:off x="0" y="1490565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KAS SUL ON HALB OLLA?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0" name="Google Shape;120;g3b50b63c410_0_14"/>
            <p:cNvCxnSpPr/>
            <p:nvPr/>
          </p:nvCxnSpPr>
          <p:spPr>
            <a:xfrm>
              <a:off x="0" y="2235848"/>
              <a:ext cx="11031300" cy="0"/>
            </a:xfrm>
            <a:prstGeom prst="straightConnector1">
              <a:avLst/>
            </a:prstGeom>
            <a:solidFill>
              <a:srgbClr val="357AA2"/>
            </a:solidFill>
            <a:ln cap="flat" cmpd="sng" w="19050">
              <a:solidFill>
                <a:srgbClr val="357AA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1" name="Google Shape;121;g3b50b63c410_0_14"/>
            <p:cNvSpPr/>
            <p:nvPr/>
          </p:nvSpPr>
          <p:spPr>
            <a:xfrm>
              <a:off x="0" y="2235848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g3b50b63c410_0_14"/>
            <p:cNvSpPr txBox="1"/>
            <p:nvPr/>
          </p:nvSpPr>
          <p:spPr>
            <a:xfrm>
              <a:off x="0" y="2235848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TULE, MA PUHUN PEALE.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3" name="Google Shape;123;g3b50b63c410_0_14"/>
            <p:cNvCxnSpPr/>
            <p:nvPr/>
          </p:nvCxnSpPr>
          <p:spPr>
            <a:xfrm>
              <a:off x="0" y="2981130"/>
              <a:ext cx="11031300" cy="0"/>
            </a:xfrm>
            <a:prstGeom prst="straightConnector1">
              <a:avLst/>
            </a:prstGeom>
            <a:solidFill>
              <a:srgbClr val="4584AE"/>
            </a:solidFill>
            <a:ln cap="flat" cmpd="sng" w="19050">
              <a:solidFill>
                <a:srgbClr val="4584AE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4" name="Google Shape;124;g3b50b63c410_0_14"/>
            <p:cNvSpPr/>
            <p:nvPr/>
          </p:nvSpPr>
          <p:spPr>
            <a:xfrm>
              <a:off x="0" y="2981130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g3b50b63c410_0_14"/>
            <p:cNvSpPr txBox="1"/>
            <p:nvPr/>
          </p:nvSpPr>
          <p:spPr>
            <a:xfrm>
              <a:off x="0" y="2981130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PUHASTAME HAAVA ÄRA JA PANEME PLAASTRI PEALE.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6" name="Google Shape;126;g3b50b63c410_0_14"/>
            <p:cNvCxnSpPr/>
            <p:nvPr/>
          </p:nvCxnSpPr>
          <p:spPr>
            <a:xfrm>
              <a:off x="0" y="3726413"/>
              <a:ext cx="11031300" cy="0"/>
            </a:xfrm>
            <a:prstGeom prst="straightConnector1">
              <a:avLst/>
            </a:prstGeom>
            <a:solidFill>
              <a:srgbClr val="5F8EB0"/>
            </a:solidFill>
            <a:ln cap="flat" cmpd="sng" w="19050">
              <a:solidFill>
                <a:srgbClr val="5F8EB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7" name="Google Shape;127;g3b50b63c410_0_14"/>
            <p:cNvSpPr/>
            <p:nvPr/>
          </p:nvSpPr>
          <p:spPr>
            <a:xfrm>
              <a:off x="0" y="3726413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g3b50b63c410_0_14"/>
            <p:cNvSpPr txBox="1"/>
            <p:nvPr/>
          </p:nvSpPr>
          <p:spPr>
            <a:xfrm>
              <a:off x="0" y="3726413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PANEME MUHULE KÜLMA PEALE.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9" name="Google Shape;129;g3b50b63c410_0_14"/>
            <p:cNvCxnSpPr/>
            <p:nvPr/>
          </p:nvCxnSpPr>
          <p:spPr>
            <a:xfrm>
              <a:off x="0" y="4471696"/>
              <a:ext cx="11031300" cy="0"/>
            </a:xfrm>
            <a:prstGeom prst="straightConnector1">
              <a:avLst/>
            </a:prstGeom>
            <a:solidFill>
              <a:srgbClr val="7A99B1"/>
            </a:solidFill>
            <a:ln cap="flat" cmpd="sng" w="19050">
              <a:solidFill>
                <a:srgbClr val="7A99B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30" name="Google Shape;130;g3b50b63c410_0_14"/>
            <p:cNvSpPr/>
            <p:nvPr/>
          </p:nvSpPr>
          <p:spPr>
            <a:xfrm>
              <a:off x="0" y="4471696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g3b50b63c410_0_14"/>
            <p:cNvSpPr txBox="1"/>
            <p:nvPr/>
          </p:nvSpPr>
          <p:spPr>
            <a:xfrm>
              <a:off x="0" y="4471696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PALUN TULE AIA JUUREST EEMALE.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2" name="Google Shape;132;g3b50b63c410_0_14"/>
            <p:cNvCxnSpPr/>
            <p:nvPr/>
          </p:nvCxnSpPr>
          <p:spPr>
            <a:xfrm>
              <a:off x="0" y="5216979"/>
              <a:ext cx="11031300" cy="0"/>
            </a:xfrm>
            <a:prstGeom prst="straightConnector1">
              <a:avLst/>
            </a:prstGeom>
            <a:solidFill>
              <a:srgbClr val="94A4B3"/>
            </a:solidFill>
            <a:ln cap="flat" cmpd="sng" w="19050">
              <a:solidFill>
                <a:srgbClr val="94A4B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33" name="Google Shape;133;g3b50b63c410_0_14"/>
            <p:cNvSpPr/>
            <p:nvPr/>
          </p:nvSpPr>
          <p:spPr>
            <a:xfrm>
              <a:off x="0" y="5216979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g3b50b63c410_0_14"/>
            <p:cNvSpPr txBox="1"/>
            <p:nvPr/>
          </p:nvSpPr>
          <p:spPr>
            <a:xfrm>
              <a:off x="0" y="5216979"/>
              <a:ext cx="110313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VÕÕRASTEGA ME EI RÄÄGI, KAASA EI LÄHE JA NEILT MIDAGI VASTU EI VÕTA.</a:t>
              </a:r>
              <a:endPara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3"/>
          <p:cNvSpPr txBox="1"/>
          <p:nvPr>
            <p:ph type="title"/>
          </p:nvPr>
        </p:nvSpPr>
        <p:spPr>
          <a:xfrm>
            <a:off x="638882" y="639193"/>
            <a:ext cx="3571810" cy="35735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b="1" lang="en-US" sz="6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OHUTUS JA TERVIS</a:t>
            </a:r>
            <a:endParaRPr/>
          </a:p>
        </p:txBody>
      </p:sp>
      <p:sp>
        <p:nvSpPr>
          <p:cNvPr id="142" name="Google Shape;142;p3"/>
          <p:cNvSpPr txBox="1"/>
          <p:nvPr>
            <p:ph idx="1" type="body"/>
          </p:nvPr>
        </p:nvSpPr>
        <p:spPr>
          <a:xfrm>
            <a:off x="638882" y="4631161"/>
            <a:ext cx="3571810" cy="155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PALUN KUULAKE TÄHELEPANELIKULT.</a:t>
            </a:r>
            <a:endParaRPr/>
          </a:p>
        </p:txBody>
      </p:sp>
      <p:sp>
        <p:nvSpPr>
          <p:cNvPr id="143" name="Google Shape;143;p3"/>
          <p:cNvSpPr/>
          <p:nvPr/>
        </p:nvSpPr>
        <p:spPr>
          <a:xfrm>
            <a:off x="643278" y="4409267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36851" y="640080"/>
            <a:ext cx="6249505" cy="5550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4"/>
          <p:cNvSpPr txBox="1"/>
          <p:nvPr>
            <p:ph type="title"/>
          </p:nvPr>
        </p:nvSpPr>
        <p:spPr>
          <a:xfrm>
            <a:off x="638882" y="639193"/>
            <a:ext cx="3571810" cy="35735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b="1" lang="en-US" sz="6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OHUTUS JA TERVIS</a:t>
            </a:r>
            <a:endParaRPr/>
          </a:p>
        </p:txBody>
      </p:sp>
      <p:sp>
        <p:nvSpPr>
          <p:cNvPr id="152" name="Google Shape;152;p4"/>
          <p:cNvSpPr txBox="1"/>
          <p:nvPr>
            <p:ph idx="2" type="body"/>
          </p:nvPr>
        </p:nvSpPr>
        <p:spPr>
          <a:xfrm>
            <a:off x="638882" y="4631161"/>
            <a:ext cx="3571810" cy="155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TULE, MA KATSUN SU LAUPA.</a:t>
            </a:r>
            <a:endParaRPr/>
          </a:p>
        </p:txBody>
      </p:sp>
      <p:sp>
        <p:nvSpPr>
          <p:cNvPr id="153" name="Google Shape;153;p4"/>
          <p:cNvSpPr/>
          <p:nvPr/>
        </p:nvSpPr>
        <p:spPr>
          <a:xfrm>
            <a:off x="643278" y="4409267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0" y="640080"/>
            <a:ext cx="5550408" cy="5550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5"/>
          <p:cNvSpPr txBox="1"/>
          <p:nvPr>
            <p:ph type="title"/>
          </p:nvPr>
        </p:nvSpPr>
        <p:spPr>
          <a:xfrm>
            <a:off x="630936" y="639520"/>
            <a:ext cx="3429000" cy="17190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OHUTUS JA TERVIS</a:t>
            </a:r>
            <a:endParaRPr/>
          </a:p>
        </p:txBody>
      </p:sp>
      <p:sp>
        <p:nvSpPr>
          <p:cNvPr id="162" name="Google Shape;162;p5"/>
          <p:cNvSpPr/>
          <p:nvPr/>
        </p:nvSpPr>
        <p:spPr>
          <a:xfrm>
            <a:off x="643278" y="2573756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5"/>
          <p:cNvSpPr txBox="1"/>
          <p:nvPr>
            <p:ph idx="1" type="body"/>
          </p:nvPr>
        </p:nvSpPr>
        <p:spPr>
          <a:xfrm>
            <a:off x="630936" y="2807208"/>
            <a:ext cx="3429000" cy="3410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KAS SUL ON HALB OLLA?</a:t>
            </a:r>
            <a:endParaRPr/>
          </a:p>
          <a:p>
            <a:pPr indent="13970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164" name="Google Shape;164;p5"/>
          <p:cNvPicPr preferRelativeResize="0"/>
          <p:nvPr/>
        </p:nvPicPr>
        <p:blipFill rotWithShape="1">
          <a:blip r:embed="rId3">
            <a:alphaModFix/>
          </a:blip>
          <a:srcRect b="0" l="24190" r="14208" t="14875"/>
          <a:stretch/>
        </p:blipFill>
        <p:spPr>
          <a:xfrm>
            <a:off x="5082569" y="640080"/>
            <a:ext cx="6047174" cy="5577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6"/>
          <p:cNvSpPr txBox="1"/>
          <p:nvPr>
            <p:ph type="title"/>
          </p:nvPr>
        </p:nvSpPr>
        <p:spPr>
          <a:xfrm>
            <a:off x="638882" y="639193"/>
            <a:ext cx="3571810" cy="35735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b="1" lang="en-US" sz="6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OHUTUS JA TERVIS</a:t>
            </a:r>
            <a:endParaRPr/>
          </a:p>
        </p:txBody>
      </p:sp>
      <p:sp>
        <p:nvSpPr>
          <p:cNvPr id="172" name="Google Shape;172;p6"/>
          <p:cNvSpPr txBox="1"/>
          <p:nvPr>
            <p:ph idx="2" type="body"/>
          </p:nvPr>
        </p:nvSpPr>
        <p:spPr>
          <a:xfrm>
            <a:off x="638882" y="4631161"/>
            <a:ext cx="3571810" cy="155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TULE, MA PUHUN PEALE.</a:t>
            </a:r>
            <a:endParaRPr/>
          </a:p>
        </p:txBody>
      </p:sp>
      <p:sp>
        <p:nvSpPr>
          <p:cNvPr id="173" name="Google Shape;173;p6"/>
          <p:cNvSpPr/>
          <p:nvPr/>
        </p:nvSpPr>
        <p:spPr>
          <a:xfrm>
            <a:off x="643278" y="4409267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" name="Google Shape;174;p6"/>
          <p:cNvPicPr preferRelativeResize="0"/>
          <p:nvPr/>
        </p:nvPicPr>
        <p:blipFill rotWithShape="1">
          <a:blip r:embed="rId3">
            <a:alphaModFix/>
          </a:blip>
          <a:srcRect b="17048" l="0" r="0" t="18168"/>
          <a:stretch/>
        </p:blipFill>
        <p:spPr>
          <a:xfrm>
            <a:off x="5402137" y="640080"/>
            <a:ext cx="5718934" cy="5550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7"/>
          <p:cNvSpPr txBox="1"/>
          <p:nvPr>
            <p:ph type="title"/>
          </p:nvPr>
        </p:nvSpPr>
        <p:spPr>
          <a:xfrm>
            <a:off x="630936" y="639520"/>
            <a:ext cx="3429000" cy="17190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OHUTUS JA TERVIS</a:t>
            </a:r>
            <a:endParaRPr/>
          </a:p>
        </p:txBody>
      </p:sp>
      <p:sp>
        <p:nvSpPr>
          <p:cNvPr id="181" name="Google Shape;181;p7"/>
          <p:cNvSpPr/>
          <p:nvPr/>
        </p:nvSpPr>
        <p:spPr>
          <a:xfrm>
            <a:off x="643278" y="2573756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7"/>
          <p:cNvSpPr txBox="1"/>
          <p:nvPr>
            <p:ph idx="1" type="body"/>
          </p:nvPr>
        </p:nvSpPr>
        <p:spPr>
          <a:xfrm>
            <a:off x="630936" y="2807208"/>
            <a:ext cx="3429000" cy="3410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PUHASTAME HAAVA ÄRA JA PANEME PLAASTRI PEALE.</a:t>
            </a:r>
            <a:endParaRPr/>
          </a:p>
          <a:p>
            <a:pPr indent="13970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183" name="Google Shape;183;p7"/>
          <p:cNvPicPr preferRelativeResize="0"/>
          <p:nvPr/>
        </p:nvPicPr>
        <p:blipFill rotWithShape="1">
          <a:blip r:embed="rId3">
            <a:alphaModFix/>
          </a:blip>
          <a:srcRect b="16487" l="0" r="0" t="20563"/>
          <a:stretch/>
        </p:blipFill>
        <p:spPr>
          <a:xfrm>
            <a:off x="5148882" y="640080"/>
            <a:ext cx="5914547" cy="5577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8"/>
          <p:cNvSpPr txBox="1"/>
          <p:nvPr>
            <p:ph type="title"/>
          </p:nvPr>
        </p:nvSpPr>
        <p:spPr>
          <a:xfrm>
            <a:off x="630936" y="639520"/>
            <a:ext cx="3429000" cy="17190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OHUTUS JA TERVIS</a:t>
            </a:r>
            <a:endParaRPr/>
          </a:p>
        </p:txBody>
      </p:sp>
      <p:sp>
        <p:nvSpPr>
          <p:cNvPr id="190" name="Google Shape;190;p8"/>
          <p:cNvSpPr/>
          <p:nvPr/>
        </p:nvSpPr>
        <p:spPr>
          <a:xfrm>
            <a:off x="643278" y="2573756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8"/>
          <p:cNvSpPr txBox="1"/>
          <p:nvPr>
            <p:ph idx="2" type="body"/>
          </p:nvPr>
        </p:nvSpPr>
        <p:spPr>
          <a:xfrm>
            <a:off x="630936" y="2807208"/>
            <a:ext cx="3429000" cy="3410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PANEME MUHULE KÜLMA PEALE.</a:t>
            </a:r>
            <a:endParaRPr/>
          </a:p>
          <a:p>
            <a:pPr indent="13970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192" name="Google Shape;192;p8"/>
          <p:cNvPicPr preferRelativeResize="0"/>
          <p:nvPr/>
        </p:nvPicPr>
        <p:blipFill rotWithShape="1">
          <a:blip r:embed="rId3">
            <a:alphaModFix/>
          </a:blip>
          <a:srcRect b="11702" l="0" r="0" t="20139"/>
          <a:stretch/>
        </p:blipFill>
        <p:spPr>
          <a:xfrm>
            <a:off x="5374889" y="640080"/>
            <a:ext cx="5462534" cy="5577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9"/>
          <p:cNvSpPr txBox="1"/>
          <p:nvPr>
            <p:ph type="title"/>
          </p:nvPr>
        </p:nvSpPr>
        <p:spPr>
          <a:xfrm>
            <a:off x="638882" y="639193"/>
            <a:ext cx="3571810" cy="35735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b="1" lang="en-US" sz="6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OHUTUS JA TERVIS</a:t>
            </a:r>
            <a:endParaRPr/>
          </a:p>
        </p:txBody>
      </p:sp>
      <p:sp>
        <p:nvSpPr>
          <p:cNvPr id="199" name="Google Shape;199;p9"/>
          <p:cNvSpPr txBox="1"/>
          <p:nvPr>
            <p:ph idx="1" type="body"/>
          </p:nvPr>
        </p:nvSpPr>
        <p:spPr>
          <a:xfrm>
            <a:off x="638882" y="4631161"/>
            <a:ext cx="3571810" cy="155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PALUN TULE AIA JUUREST EEMALE.</a:t>
            </a:r>
            <a:endParaRPr/>
          </a:p>
        </p:txBody>
      </p:sp>
      <p:sp>
        <p:nvSpPr>
          <p:cNvPr id="200" name="Google Shape;200;p9"/>
          <p:cNvSpPr/>
          <p:nvPr/>
        </p:nvSpPr>
        <p:spPr>
          <a:xfrm>
            <a:off x="643278" y="4409267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p9"/>
          <p:cNvPicPr preferRelativeResize="0"/>
          <p:nvPr/>
        </p:nvPicPr>
        <p:blipFill rotWithShape="1">
          <a:blip r:embed="rId3">
            <a:alphaModFix/>
          </a:blip>
          <a:srcRect b="13417" l="0" r="0" t="17626"/>
          <a:stretch/>
        </p:blipFill>
        <p:spPr>
          <a:xfrm>
            <a:off x="5531370" y="714703"/>
            <a:ext cx="5461587" cy="5474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9"/>
          <p:cNvPicPr preferRelativeResize="0"/>
          <p:nvPr/>
        </p:nvPicPr>
        <p:blipFill rotWithShape="1">
          <a:blip r:embed="rId4">
            <a:alphaModFix/>
          </a:blip>
          <a:srcRect b="9233" l="0" r="6051" t="32863"/>
          <a:stretch/>
        </p:blipFill>
        <p:spPr>
          <a:xfrm>
            <a:off x="4849574" y="2522483"/>
            <a:ext cx="1055835" cy="3145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9"/>
          <p:cNvPicPr preferRelativeResize="0"/>
          <p:nvPr/>
        </p:nvPicPr>
        <p:blipFill rotWithShape="1">
          <a:blip r:embed="rId4">
            <a:alphaModFix/>
          </a:blip>
          <a:srcRect b="9233" l="0" r="6051" t="32863"/>
          <a:stretch/>
        </p:blipFill>
        <p:spPr>
          <a:xfrm>
            <a:off x="4332327" y="2522483"/>
            <a:ext cx="964887" cy="3127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0"/>
          <p:cNvSpPr txBox="1"/>
          <p:nvPr>
            <p:ph type="title"/>
          </p:nvPr>
        </p:nvSpPr>
        <p:spPr>
          <a:xfrm>
            <a:off x="638882" y="639193"/>
            <a:ext cx="3571810" cy="35735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b="1" lang="en-US" sz="6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OHUTUS JA TERVIS</a:t>
            </a:r>
            <a:endParaRPr/>
          </a:p>
        </p:txBody>
      </p:sp>
      <p:sp>
        <p:nvSpPr>
          <p:cNvPr id="210" name="Google Shape;210;p10"/>
          <p:cNvSpPr txBox="1"/>
          <p:nvPr>
            <p:ph idx="2" type="body"/>
          </p:nvPr>
        </p:nvSpPr>
        <p:spPr>
          <a:xfrm>
            <a:off x="638882" y="4631161"/>
            <a:ext cx="3692326" cy="155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VÕÕRASTEGA ME EI RÄÄGI, KAASA EI LÄHE JA NEILT MIDAGI VASTU EI VÕTA.</a:t>
            </a:r>
            <a:endParaRPr/>
          </a:p>
        </p:txBody>
      </p:sp>
      <p:sp>
        <p:nvSpPr>
          <p:cNvPr id="211" name="Google Shape;211;p10"/>
          <p:cNvSpPr/>
          <p:nvPr/>
        </p:nvSpPr>
        <p:spPr>
          <a:xfrm>
            <a:off x="643278" y="4409267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" name="Google Shape;212;p10"/>
          <p:cNvPicPr preferRelativeResize="0"/>
          <p:nvPr/>
        </p:nvPicPr>
        <p:blipFill rotWithShape="1">
          <a:blip r:embed="rId3">
            <a:alphaModFix/>
          </a:blip>
          <a:srcRect b="19361" l="0" r="0" t="22249"/>
          <a:stretch/>
        </p:blipFill>
        <p:spPr>
          <a:xfrm>
            <a:off x="4958298" y="640080"/>
            <a:ext cx="6606612" cy="5550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2025-01-27T07:00:56Z</dcterms:created>
  <dc:creator>Salundo Ulvi (BSH GHR-NE)</dc:creator>
</cp:coreProperties>
</file>