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6oObMPiSsFmJDzdVLzmkHlvG2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5c86f4997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5c86f4997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5c86f4997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4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5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9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2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" name="Google Shape;68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43278" y="821725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b="1"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1"/>
          <p:cNvGrpSpPr/>
          <p:nvPr/>
        </p:nvGrpSpPr>
        <p:grpSpPr>
          <a:xfrm>
            <a:off x="643277" y="2715768"/>
            <a:ext cx="6551911" cy="3547872"/>
            <a:chOff x="0" y="0"/>
            <a:chExt cx="6551911" cy="3547872"/>
          </a:xfrm>
        </p:grpSpPr>
        <p:cxnSp>
          <p:nvCxnSpPr>
            <p:cNvPr id="91" name="Google Shape;91;p1"/>
            <p:cNvCxnSpPr/>
            <p:nvPr/>
          </p:nvCxnSpPr>
          <p:spPr>
            <a:xfrm>
              <a:off x="0" y="0"/>
              <a:ext cx="6551911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p1"/>
            <p:cNvSpPr/>
            <p:nvPr/>
          </p:nvSpPr>
          <p:spPr>
            <a:xfrm>
              <a:off x="0" y="0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0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7650" lIns="247650" spcFirstLastPara="1" rIns="247650" wrap="square" tIns="2476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500"/>
                <a:buFont typeface="Arial"/>
                <a:buNone/>
              </a:pPr>
              <a:r>
                <a:rPr b="1" i="0" lang="en-US" sz="6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ÕUES</a:t>
              </a:r>
              <a:endParaRPr/>
            </a:p>
          </p:txBody>
        </p:sp>
        <p:cxnSp>
          <p:nvCxnSpPr>
            <p:cNvPr id="94" name="Google Shape;94;p1"/>
            <p:cNvCxnSpPr/>
            <p:nvPr/>
          </p:nvCxnSpPr>
          <p:spPr>
            <a:xfrm>
              <a:off x="0" y="1773936"/>
              <a:ext cx="6551911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00" scaled="0"/>
            </a:gradFill>
            <a:ln cap="flat" cmpd="sng" w="9525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p1"/>
            <p:cNvSpPr/>
            <p:nvPr/>
          </p:nvSpPr>
          <p:spPr>
            <a:xfrm>
              <a:off x="0" y="1773936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1773936"/>
              <a:ext cx="6551911" cy="1773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Lea Maiberg, Hedi Minlibajeva, Nonna Meltsas, Malle Trummar, Anna Golubeva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 (AI - toega )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US" sz="1100">
                  <a:solidFill>
                    <a:schemeClr val="dk1"/>
                  </a:solidFill>
                </a:rPr>
                <a:t>Narva</a:t>
              </a: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"/>
          <p:cNvPicPr preferRelativeResize="0"/>
          <p:nvPr/>
        </p:nvPicPr>
        <p:blipFill rotWithShape="1">
          <a:blip r:embed="rId4">
            <a:alphaModFix/>
          </a:blip>
          <a:srcRect b="10161" l="0" r="-2" t="4596"/>
          <a:stretch/>
        </p:blipFill>
        <p:spPr>
          <a:xfrm>
            <a:off x="7195188" y="1104548"/>
            <a:ext cx="4605835" cy="4591918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5c86f4997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p2"/>
          <p:cNvGrpSpPr/>
          <p:nvPr/>
        </p:nvGrpSpPr>
        <p:grpSpPr>
          <a:xfrm>
            <a:off x="393406" y="616548"/>
            <a:ext cx="10961982" cy="5960807"/>
            <a:chOff x="0" y="727"/>
            <a:chExt cx="10961982" cy="5960807"/>
          </a:xfrm>
        </p:grpSpPr>
        <p:cxnSp>
          <p:nvCxnSpPr>
            <p:cNvPr id="111" name="Google Shape;111;p2"/>
            <p:cNvCxnSpPr/>
            <p:nvPr/>
          </p:nvCxnSpPr>
          <p:spPr>
            <a:xfrm>
              <a:off x="0" y="727"/>
              <a:ext cx="10961982" cy="0"/>
            </a:xfrm>
            <a:prstGeom prst="straightConnector1">
              <a:avLst/>
            </a:prstGeom>
            <a:solidFill>
              <a:srgbClr val="3A66B1"/>
            </a:solidFill>
            <a:ln cap="flat" cmpd="sng" w="12700">
              <a:solidFill>
                <a:srgbClr val="3A66B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p2"/>
            <p:cNvSpPr/>
            <p:nvPr/>
          </p:nvSpPr>
          <p:spPr>
            <a:xfrm>
              <a:off x="0" y="72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 txBox="1"/>
            <p:nvPr/>
          </p:nvSpPr>
          <p:spPr>
            <a:xfrm>
              <a:off x="0" y="72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KAS SA TAHAD TURNIDA?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p2"/>
            <p:cNvCxnSpPr/>
            <p:nvPr/>
          </p:nvCxnSpPr>
          <p:spPr>
            <a:xfrm>
              <a:off x="0" y="398114"/>
              <a:ext cx="10961982" cy="0"/>
            </a:xfrm>
            <a:prstGeom prst="straightConnector1">
              <a:avLst/>
            </a:prstGeom>
            <a:solidFill>
              <a:srgbClr val="3E6AB7"/>
            </a:solidFill>
            <a:ln cap="flat" cmpd="sng" w="12700">
              <a:solidFill>
                <a:srgbClr val="3E6AB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p2"/>
            <p:cNvSpPr/>
            <p:nvPr/>
          </p:nvSpPr>
          <p:spPr>
            <a:xfrm>
              <a:off x="0" y="398114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0" y="398114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KOGUNEME VAHTRAPUU ALLA.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17;p2"/>
            <p:cNvCxnSpPr/>
            <p:nvPr/>
          </p:nvCxnSpPr>
          <p:spPr>
            <a:xfrm>
              <a:off x="0" y="795501"/>
              <a:ext cx="10961982" cy="0"/>
            </a:xfrm>
            <a:prstGeom prst="straightConnector1">
              <a:avLst/>
            </a:prstGeom>
            <a:solidFill>
              <a:srgbClr val="426DBD"/>
            </a:solidFill>
            <a:ln cap="flat" cmpd="sng" w="12700">
              <a:solidFill>
                <a:srgbClr val="426DBD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p2"/>
            <p:cNvSpPr/>
            <p:nvPr/>
          </p:nvSpPr>
          <p:spPr>
            <a:xfrm>
              <a:off x="0" y="795501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0" y="795501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KAS TEEN HOOGU?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0" name="Google Shape;120;p2"/>
            <p:cNvCxnSpPr/>
            <p:nvPr/>
          </p:nvCxnSpPr>
          <p:spPr>
            <a:xfrm>
              <a:off x="0" y="1192889"/>
              <a:ext cx="10961982" cy="0"/>
            </a:xfrm>
            <a:prstGeom prst="straightConnector1">
              <a:avLst/>
            </a:prstGeom>
            <a:solidFill>
              <a:srgbClr val="4971BF"/>
            </a:solidFill>
            <a:ln cap="flat" cmpd="sng" w="12700">
              <a:solidFill>
                <a:srgbClr val="4971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p2"/>
            <p:cNvSpPr/>
            <p:nvPr/>
          </p:nvSpPr>
          <p:spPr>
            <a:xfrm>
              <a:off x="0" y="1192889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 txBox="1"/>
            <p:nvPr/>
          </p:nvSpPr>
          <p:spPr>
            <a:xfrm>
              <a:off x="0" y="1192889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ÄRA SEISA KIIGEL, KIIGU ISTUDES.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3" name="Google Shape;123;p2"/>
            <p:cNvCxnSpPr/>
            <p:nvPr/>
          </p:nvCxnSpPr>
          <p:spPr>
            <a:xfrm>
              <a:off x="0" y="1590276"/>
              <a:ext cx="10961982" cy="0"/>
            </a:xfrm>
            <a:prstGeom prst="straightConnector1">
              <a:avLst/>
            </a:prstGeom>
            <a:solidFill>
              <a:srgbClr val="5176C1"/>
            </a:solidFill>
            <a:ln cap="flat" cmpd="sng" w="12700">
              <a:solidFill>
                <a:srgbClr val="5176C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p2"/>
            <p:cNvSpPr/>
            <p:nvPr/>
          </p:nvSpPr>
          <p:spPr>
            <a:xfrm>
              <a:off x="0" y="1590276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 txBox="1"/>
            <p:nvPr/>
          </p:nvSpPr>
          <p:spPr>
            <a:xfrm>
              <a:off x="0" y="1590276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ÄRA TEE NII SUURT HOOGU, SA VÕID KUKKUDA.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6" name="Google Shape;126;p2"/>
            <p:cNvCxnSpPr/>
            <p:nvPr/>
          </p:nvCxnSpPr>
          <p:spPr>
            <a:xfrm>
              <a:off x="0" y="1987663"/>
              <a:ext cx="10961982" cy="0"/>
            </a:xfrm>
            <a:prstGeom prst="straightConnector1">
              <a:avLst/>
            </a:prstGeom>
            <a:solidFill>
              <a:srgbClr val="587BC3"/>
            </a:solidFill>
            <a:ln cap="flat" cmpd="sng" w="12700">
              <a:solidFill>
                <a:srgbClr val="587BC3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p2"/>
            <p:cNvSpPr/>
            <p:nvPr/>
          </p:nvSpPr>
          <p:spPr>
            <a:xfrm>
              <a:off x="0" y="1987663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 txBox="1"/>
            <p:nvPr/>
          </p:nvSpPr>
          <p:spPr>
            <a:xfrm>
              <a:off x="0" y="1987663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HOIA KÕVASTI KINNI.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9" name="Google Shape;129;p2"/>
            <p:cNvCxnSpPr/>
            <p:nvPr/>
          </p:nvCxnSpPr>
          <p:spPr>
            <a:xfrm>
              <a:off x="0" y="2385050"/>
              <a:ext cx="10961982" cy="0"/>
            </a:xfrm>
            <a:prstGeom prst="straightConnector1">
              <a:avLst/>
            </a:prstGeom>
            <a:solidFill>
              <a:srgbClr val="6081C5"/>
            </a:solidFill>
            <a:ln cap="flat" cmpd="sng" w="12700">
              <a:solidFill>
                <a:srgbClr val="6081C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0" name="Google Shape;130;p2"/>
            <p:cNvSpPr/>
            <p:nvPr/>
          </p:nvSpPr>
          <p:spPr>
            <a:xfrm>
              <a:off x="0" y="2385050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 txBox="1"/>
            <p:nvPr/>
          </p:nvSpPr>
          <p:spPr>
            <a:xfrm>
              <a:off x="0" y="2385050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LIUMÄEST LASEME ALLA ISTUDES.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2" name="Google Shape;132;p2"/>
            <p:cNvCxnSpPr/>
            <p:nvPr/>
          </p:nvCxnSpPr>
          <p:spPr>
            <a:xfrm>
              <a:off x="0" y="2782437"/>
              <a:ext cx="10961982" cy="0"/>
            </a:xfrm>
            <a:prstGeom prst="straightConnector1">
              <a:avLst/>
            </a:prstGeom>
            <a:solidFill>
              <a:srgbClr val="6786C7"/>
            </a:solidFill>
            <a:ln cap="flat" cmpd="sng" w="12700">
              <a:solidFill>
                <a:srgbClr val="6786C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3" name="Google Shape;133;p2"/>
            <p:cNvSpPr/>
            <p:nvPr/>
          </p:nvSpPr>
          <p:spPr>
            <a:xfrm>
              <a:off x="0" y="278243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 txBox="1"/>
            <p:nvPr/>
          </p:nvSpPr>
          <p:spPr>
            <a:xfrm>
              <a:off x="0" y="278243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ÄRA RONI LIUMÄEST ÜLES, PALUN.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p2"/>
            <p:cNvCxnSpPr/>
            <p:nvPr/>
          </p:nvCxnSpPr>
          <p:spPr>
            <a:xfrm>
              <a:off x="0" y="3179824"/>
              <a:ext cx="10961982" cy="0"/>
            </a:xfrm>
            <a:prstGeom prst="straightConnector1">
              <a:avLst/>
            </a:prstGeom>
            <a:solidFill>
              <a:srgbClr val="6F8BC9"/>
            </a:solidFill>
            <a:ln cap="flat" cmpd="sng" w="12700">
              <a:solidFill>
                <a:srgbClr val="6F8BC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6" name="Google Shape;136;p2"/>
            <p:cNvSpPr/>
            <p:nvPr/>
          </p:nvSpPr>
          <p:spPr>
            <a:xfrm>
              <a:off x="0" y="3179824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 txBox="1"/>
            <p:nvPr/>
          </p:nvSpPr>
          <p:spPr>
            <a:xfrm>
              <a:off x="0" y="3179824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LIIVA EI LOOBI, SEE LÄHEB SILMA.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8" name="Google Shape;138;p2"/>
            <p:cNvCxnSpPr/>
            <p:nvPr/>
          </p:nvCxnSpPr>
          <p:spPr>
            <a:xfrm>
              <a:off x="0" y="3577211"/>
              <a:ext cx="10961982" cy="0"/>
            </a:xfrm>
            <a:prstGeom prst="straightConnector1">
              <a:avLst/>
            </a:prstGeom>
            <a:solidFill>
              <a:srgbClr val="7690CC"/>
            </a:solidFill>
            <a:ln cap="flat" cmpd="sng" w="12700">
              <a:solidFill>
                <a:srgbClr val="7690CC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9" name="Google Shape;139;p2"/>
            <p:cNvSpPr/>
            <p:nvPr/>
          </p:nvSpPr>
          <p:spPr>
            <a:xfrm>
              <a:off x="0" y="3577211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 txBox="1"/>
            <p:nvPr/>
          </p:nvSpPr>
          <p:spPr>
            <a:xfrm>
              <a:off x="0" y="3577211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LIIVA EI TOHI VISATA LIIVAKASTIST VÄLJA.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1" name="Google Shape;141;p2"/>
            <p:cNvCxnSpPr/>
            <p:nvPr/>
          </p:nvCxnSpPr>
          <p:spPr>
            <a:xfrm>
              <a:off x="0" y="3974598"/>
              <a:ext cx="10961982" cy="0"/>
            </a:xfrm>
            <a:prstGeom prst="straightConnector1">
              <a:avLst/>
            </a:prstGeom>
            <a:solidFill>
              <a:srgbClr val="7E95CE"/>
            </a:solidFill>
            <a:ln cap="flat" cmpd="sng" w="12700">
              <a:solidFill>
                <a:srgbClr val="7E95CE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2" name="Google Shape;142;p2"/>
            <p:cNvSpPr/>
            <p:nvPr/>
          </p:nvSpPr>
          <p:spPr>
            <a:xfrm>
              <a:off x="0" y="3974598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 txBox="1"/>
            <p:nvPr/>
          </p:nvSpPr>
          <p:spPr>
            <a:xfrm>
              <a:off x="0" y="3974598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OKSTEGA JOOSTA ON OHTLIK. PALUN VISKA OKSAD MAHA.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4" name="Google Shape;144;p2"/>
            <p:cNvCxnSpPr/>
            <p:nvPr/>
          </p:nvCxnSpPr>
          <p:spPr>
            <a:xfrm>
              <a:off x="0" y="4371985"/>
              <a:ext cx="10961982" cy="0"/>
            </a:xfrm>
            <a:prstGeom prst="straightConnector1">
              <a:avLst/>
            </a:prstGeom>
            <a:solidFill>
              <a:srgbClr val="859BD0"/>
            </a:solidFill>
            <a:ln cap="flat" cmpd="sng" w="12700">
              <a:solidFill>
                <a:srgbClr val="859BD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5" name="Google Shape;145;p2"/>
            <p:cNvSpPr/>
            <p:nvPr/>
          </p:nvSpPr>
          <p:spPr>
            <a:xfrm>
              <a:off x="0" y="4371985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 txBox="1"/>
            <p:nvPr/>
          </p:nvSpPr>
          <p:spPr>
            <a:xfrm>
              <a:off x="0" y="4371985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ÄRA VISKA TEISI KIVIDEGA, PALUN.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7" name="Google Shape;147;p2"/>
            <p:cNvCxnSpPr/>
            <p:nvPr/>
          </p:nvCxnSpPr>
          <p:spPr>
            <a:xfrm>
              <a:off x="0" y="4769372"/>
              <a:ext cx="10961982" cy="0"/>
            </a:xfrm>
            <a:prstGeom prst="straightConnector1">
              <a:avLst/>
            </a:prstGeom>
            <a:solidFill>
              <a:srgbClr val="8DA0D2"/>
            </a:solidFill>
            <a:ln cap="flat" cmpd="sng" w="12700">
              <a:solidFill>
                <a:srgbClr val="8DA0D2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8" name="Google Shape;148;p2"/>
            <p:cNvSpPr/>
            <p:nvPr/>
          </p:nvSpPr>
          <p:spPr>
            <a:xfrm>
              <a:off x="0" y="4769372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 txBox="1"/>
            <p:nvPr/>
          </p:nvSpPr>
          <p:spPr>
            <a:xfrm>
              <a:off x="0" y="4769372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LÄHME TEISTE JUURDE.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0" name="Google Shape;150;p2"/>
            <p:cNvCxnSpPr/>
            <p:nvPr/>
          </p:nvCxnSpPr>
          <p:spPr>
            <a:xfrm>
              <a:off x="0" y="5166760"/>
              <a:ext cx="10961982" cy="0"/>
            </a:xfrm>
            <a:prstGeom prst="straightConnector1">
              <a:avLst/>
            </a:prstGeom>
            <a:solidFill>
              <a:srgbClr val="94A6D5"/>
            </a:solidFill>
            <a:ln cap="flat" cmpd="sng" w="12700">
              <a:solidFill>
                <a:srgbClr val="94A6D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1" name="Google Shape;151;p2"/>
            <p:cNvSpPr/>
            <p:nvPr/>
          </p:nvSpPr>
          <p:spPr>
            <a:xfrm>
              <a:off x="0" y="5166760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 txBox="1"/>
            <p:nvPr/>
          </p:nvSpPr>
          <p:spPr>
            <a:xfrm>
              <a:off x="0" y="5166760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TUPPA TULLES PÜHI JALAD PUHTAKS, PALUN.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3" name="Google Shape;153;p2"/>
            <p:cNvCxnSpPr/>
            <p:nvPr/>
          </p:nvCxnSpPr>
          <p:spPr>
            <a:xfrm>
              <a:off x="0" y="5564147"/>
              <a:ext cx="10961982" cy="0"/>
            </a:xfrm>
            <a:prstGeom prst="straightConnector1">
              <a:avLst/>
            </a:prstGeom>
            <a:solidFill>
              <a:srgbClr val="9BABD7"/>
            </a:solidFill>
            <a:ln cap="flat" cmpd="sng" w="12700">
              <a:solidFill>
                <a:srgbClr val="9BABD7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4" name="Google Shape;154;p2"/>
            <p:cNvSpPr/>
            <p:nvPr/>
          </p:nvSpPr>
          <p:spPr>
            <a:xfrm>
              <a:off x="0" y="556414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0" y="5564147"/>
              <a:ext cx="10961982" cy="3973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ÄRA TRÜGI EGA TÕUKLE.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 txBox="1"/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163" name="Google Shape;163;p3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 txBox="1"/>
          <p:nvPr>
            <p:ph idx="1" type="body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0" i="0" lang="en-US" sz="2200" u="none" strike="noStrike"/>
              <a:t>KAS SA TAHAD TURNIDA?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65" name="Google Shape;16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65114" y="640080"/>
            <a:ext cx="5326836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 txBox="1"/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ÕUES</a:t>
            </a:r>
            <a:endParaRPr/>
          </a:p>
        </p:txBody>
      </p:sp>
      <p:sp>
        <p:nvSpPr>
          <p:cNvPr id="173" name="Google Shape;173;p4"/>
          <p:cNvSpPr txBox="1"/>
          <p:nvPr>
            <p:ph idx="2" type="body"/>
          </p:nvPr>
        </p:nvSpPr>
        <p:spPr>
          <a:xfrm>
            <a:off x="890339" y="4636008"/>
            <a:ext cx="3734014" cy="1572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0" i="0" lang="en-US" sz="2400" u="none" strike="noStrike"/>
              <a:t>KOGUNEME VAHTRAPUU ALLA.</a:t>
            </a:r>
            <a:endParaRPr/>
          </a:p>
        </p:txBody>
      </p:sp>
      <p:sp>
        <p:nvSpPr>
          <p:cNvPr id="174" name="Google Shape;174;p4"/>
          <p:cNvSpPr/>
          <p:nvPr/>
        </p:nvSpPr>
        <p:spPr>
          <a:xfrm>
            <a:off x="890338" y="4409267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5396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5"/>
          <p:cNvSpPr txBox="1"/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ÕUES</a:t>
            </a:r>
            <a:endParaRPr/>
          </a:p>
        </p:txBody>
      </p:sp>
      <p:sp>
        <p:nvSpPr>
          <p:cNvPr id="183" name="Google Shape;183;p5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5"/>
          <p:cNvSpPr txBox="1"/>
          <p:nvPr>
            <p:ph idx="1" type="body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0" i="0" lang="en-US" sz="2200" u="none" strike="noStrike"/>
              <a:t>KAS TEEN HOOGU? 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 b="13650" l="0" r="2" t="15815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 txBox="1"/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ÕUES</a:t>
            </a:r>
            <a:endParaRPr/>
          </a:p>
        </p:txBody>
      </p:sp>
      <p:sp>
        <p:nvSpPr>
          <p:cNvPr id="193" name="Google Shape;193;p6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 txBox="1"/>
          <p:nvPr>
            <p:ph idx="2" type="body"/>
          </p:nvPr>
        </p:nvSpPr>
        <p:spPr>
          <a:xfrm>
            <a:off x="640080" y="2889832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0" i="0" lang="en-US" sz="2200" u="none" strike="noStrike"/>
              <a:t>PALUN ÄRA SEISA KIIGEL, KIIGU ISTUDES.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195" name="Google Shape;19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8670" y="341360"/>
            <a:ext cx="6175280" cy="6175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7"/>
          <p:cNvSpPr txBox="1"/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ÕUES</a:t>
            </a:r>
            <a:endParaRPr/>
          </a:p>
        </p:txBody>
      </p:sp>
      <p:sp>
        <p:nvSpPr>
          <p:cNvPr id="202" name="Google Shape;202;p7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 txBox="1"/>
          <p:nvPr>
            <p:ph idx="2" type="body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0" i="0" lang="en-US" sz="2200" u="none" strike="noStrike"/>
              <a:t>PALUN ÄRA TEE NII </a:t>
            </a:r>
            <a:r>
              <a:rPr lang="en-US" sz="2200"/>
              <a:t>SUURT</a:t>
            </a:r>
            <a:r>
              <a:rPr b="0" i="0" lang="en-US" sz="2200" u="none" strike="noStrike"/>
              <a:t> HOOGU, SA VÕID KUKKUDA.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04" name="Google Shape;204;p7"/>
          <p:cNvPicPr preferRelativeResize="0"/>
          <p:nvPr/>
        </p:nvPicPr>
        <p:blipFill rotWithShape="1">
          <a:blip r:embed="rId3">
            <a:alphaModFix/>
          </a:blip>
          <a:srcRect b="3792" l="0" r="2" t="0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descr="Boy on Swing at Playground" id="205" name="Google Shape;205;p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/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12" name="Google Shape;212;p8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>
            <p:ph idx="1" type="body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0" i="0" lang="en-US" sz="2200" u="none" strike="noStrike"/>
              <a:t>PALUN HOIA </a:t>
            </a:r>
            <a:r>
              <a:rPr lang="en-US" sz="2200"/>
              <a:t>KÕVASTI</a:t>
            </a:r>
            <a:r>
              <a:rPr b="0" i="0" lang="en-US" sz="2200" u="none" strike="noStrike"/>
              <a:t> KINNI.</a:t>
            </a:r>
            <a:endParaRPr sz="2200"/>
          </a:p>
          <a:p>
            <a:pPr indent="-889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2106" y="505810"/>
            <a:ext cx="4574792" cy="5846379"/>
          </a:xfrm>
          <a:prstGeom prst="rect">
            <a:avLst/>
          </a:prstGeom>
          <a:noFill/>
          <a:ln>
            <a:noFill/>
          </a:ln>
        </p:spPr>
      </p:pic>
      <p:sp>
        <p:nvSpPr>
          <p:cNvPr descr="Boy on Swing at Playground" id="215" name="Google Shape;215;p8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 txBox="1"/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22" name="Google Shape;222;p9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 txBox="1"/>
          <p:nvPr>
            <p:ph idx="1" type="body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ÄRA RONI LIUMÄEST ÜLES, PALUN.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7629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31" name="Google Shape;231;p10"/>
          <p:cNvSpPr txBox="1"/>
          <p:nvPr>
            <p:ph idx="1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LIUMÄEST LASEME ALLA ISTUDES.</a:t>
            </a:r>
            <a:endParaRPr/>
          </a:p>
        </p:txBody>
      </p:sp>
      <p:sp>
        <p:nvSpPr>
          <p:cNvPr id="232" name="Google Shape;232;p10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5241" y="640080"/>
            <a:ext cx="5692725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1"/>
          <p:cNvSpPr txBox="1"/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40" name="Google Shape;240;p11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 txBox="1"/>
          <p:nvPr>
            <p:ph idx="1" type="body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LIIVA EI LOOBI, SEE LÄHEB SILMA.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42" name="Google Shape;242;p11"/>
          <p:cNvPicPr preferRelativeResize="0"/>
          <p:nvPr/>
        </p:nvPicPr>
        <p:blipFill rotWithShape="1">
          <a:blip r:embed="rId3">
            <a:alphaModFix/>
          </a:blip>
          <a:srcRect b="-312" l="15027" r="19605" t="312"/>
          <a:stretch/>
        </p:blipFill>
        <p:spPr>
          <a:xfrm>
            <a:off x="5207557" y="139147"/>
            <a:ext cx="63411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49" name="Google Shape;249;p12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 txBox="1"/>
          <p:nvPr>
            <p:ph idx="2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LIIVA EI TOHI VISATA LIIVAKASTIST VÄLJA.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51" name="Google Shape;25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5488" y="640080"/>
            <a:ext cx="5201335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"/>
          <p:cNvSpPr txBox="1"/>
          <p:nvPr>
            <p:ph type="title"/>
          </p:nvPr>
        </p:nvSpPr>
        <p:spPr>
          <a:xfrm>
            <a:off x="638882" y="639193"/>
            <a:ext cx="3571810" cy="35735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b="1" lang="en-US" sz="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58" name="Google Shape;258;p13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OKSTEGA JOOSTA ON OHTLIK. PALUN VISKA OKSAD MAHA.</a:t>
            </a:r>
            <a:endParaRPr/>
          </a:p>
        </p:txBody>
      </p:sp>
      <p:sp>
        <p:nvSpPr>
          <p:cNvPr id="259" name="Google Shape;259;p13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13"/>
          <p:cNvPicPr preferRelativeResize="0"/>
          <p:nvPr/>
        </p:nvPicPr>
        <p:blipFill rotWithShape="1">
          <a:blip r:embed="rId3">
            <a:alphaModFix/>
          </a:blip>
          <a:srcRect b="24515" l="0" r="0" t="15918"/>
          <a:stretch/>
        </p:blipFill>
        <p:spPr>
          <a:xfrm>
            <a:off x="4965335" y="640080"/>
            <a:ext cx="6592538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"/>
          <p:cNvSpPr txBox="1"/>
          <p:nvPr>
            <p:ph type="title"/>
          </p:nvPr>
        </p:nvSpPr>
        <p:spPr>
          <a:xfrm>
            <a:off x="630936" y="640080"/>
            <a:ext cx="4818888" cy="14813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67" name="Google Shape;267;p14"/>
          <p:cNvSpPr/>
          <p:nvPr/>
        </p:nvSpPr>
        <p:spPr>
          <a:xfrm>
            <a:off x="643278" y="2372868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/>
          <p:cNvSpPr txBox="1"/>
          <p:nvPr>
            <p:ph idx="1" type="body"/>
          </p:nvPr>
        </p:nvSpPr>
        <p:spPr>
          <a:xfrm>
            <a:off x="630936" y="2660904"/>
            <a:ext cx="4818888" cy="354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ÄRA VISKA TEISI KIVIDEGA, PALUN. 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69" name="Google Shape;26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6307" y="640080"/>
            <a:ext cx="5424449" cy="5577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 txBox="1"/>
          <p:nvPr>
            <p:ph type="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ÕUES</a:t>
            </a:r>
            <a:endParaRPr/>
          </a:p>
        </p:txBody>
      </p:sp>
      <p:sp>
        <p:nvSpPr>
          <p:cNvPr id="276" name="Google Shape;276;p15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/>
          <p:nvPr>
            <p:ph idx="2" type="body"/>
          </p:nvPr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LÄHME TEISTE JUURDE.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78" name="Google Shape;27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0021" y="1339247"/>
            <a:ext cx="5574121" cy="413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6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85" name="Google Shape;285;p16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 txBox="1"/>
          <p:nvPr>
            <p:ph idx="2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TUPPA TULLES PÜHI JALAD PUHTAKS, PALUN</a:t>
            </a:r>
            <a:endParaRPr/>
          </a:p>
          <a:p>
            <a:pPr indent="1397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87" name="Google Shape;287;p16"/>
          <p:cNvPicPr preferRelativeResize="0"/>
          <p:nvPr/>
        </p:nvPicPr>
        <p:blipFill rotWithShape="1">
          <a:blip r:embed="rId3">
            <a:alphaModFix/>
          </a:blip>
          <a:srcRect b="2078" l="19638" r="22474" t="2078"/>
          <a:stretch/>
        </p:blipFill>
        <p:spPr>
          <a:xfrm>
            <a:off x="5398945" y="142527"/>
            <a:ext cx="5615609" cy="6572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7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ÕUES</a:t>
            </a:r>
            <a:endParaRPr/>
          </a:p>
        </p:txBody>
      </p:sp>
      <p:sp>
        <p:nvSpPr>
          <p:cNvPr id="294" name="Google Shape;294;p17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7"/>
          <p:cNvSpPr txBox="1"/>
          <p:nvPr>
            <p:ph idx="1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PALUN ÄRA TRÜGI EGA TÕUKLE.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id="296" name="Google Shape;29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5929" y="640079"/>
            <a:ext cx="4631831" cy="6939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